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73" r:id="rId4"/>
    <p:sldId id="261" r:id="rId5"/>
    <p:sldId id="262" r:id="rId6"/>
    <p:sldId id="264" r:id="rId7"/>
    <p:sldId id="267" r:id="rId8"/>
    <p:sldId id="265" r:id="rId9"/>
    <p:sldId id="266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18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ropbox\Dropbox\_Junction%20Measurement\NHP4\NHP4-1%20+5%2014%20-12%2020%205.3K%200.4mA%20tes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NHP4-1</a:t>
            </a:r>
            <a:r>
              <a:rPr lang="en-US" baseline="0" dirty="0"/>
              <a:t> at </a:t>
            </a:r>
            <a:r>
              <a:rPr lang="en-US" baseline="0" dirty="0" smtClean="0"/>
              <a:t>5.3K, </a:t>
            </a:r>
            <a:r>
              <a:rPr lang="en-US" baseline="0" dirty="0" err="1" smtClean="0"/>
              <a:t>Ic</a:t>
            </a:r>
            <a:r>
              <a:rPr lang="en-US" baseline="0" dirty="0" smtClean="0"/>
              <a:t>=34uA, </a:t>
            </a:r>
            <a:r>
              <a:rPr lang="en-US" baseline="0" dirty="0" err="1" smtClean="0"/>
              <a:t>Rn</a:t>
            </a:r>
            <a:r>
              <a:rPr lang="en-US" baseline="0" dirty="0" smtClean="0"/>
              <a:t>=8.3 Ohm.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'NHP4-1 +5 14 -12 20 5.3K 0.4mA '!$D$1</c:f>
              <c:strCache>
                <c:ptCount val="1"/>
                <c:pt idx="0">
                  <c:v>mA</c:v>
                </c:pt>
              </c:strCache>
            </c:strRef>
          </c:tx>
          <c:marker>
            <c:symbol val="none"/>
          </c:marker>
          <c:xVal>
            <c:numRef>
              <c:f>'NHP4-1 +5 14 -12 20 5.3K 0.4mA '!$C$2:$C$403</c:f>
              <c:numCache>
                <c:formatCode>0.00</c:formatCode>
                <c:ptCount val="402"/>
                <c:pt idx="0">
                  <c:v>4.986E-3</c:v>
                </c:pt>
                <c:pt idx="1">
                  <c:v>5.1590000000000004E-3</c:v>
                </c:pt>
                <c:pt idx="2">
                  <c:v>5.1840000000000002E-3</c:v>
                </c:pt>
                <c:pt idx="3">
                  <c:v>5.2449999999999997E-3</c:v>
                </c:pt>
                <c:pt idx="4">
                  <c:v>5.3689999999999996E-3</c:v>
                </c:pt>
                <c:pt idx="5">
                  <c:v>5.0720000000000001E-3</c:v>
                </c:pt>
                <c:pt idx="6">
                  <c:v>5.0720000000000001E-3</c:v>
                </c:pt>
                <c:pt idx="7">
                  <c:v>5.1089999999999998E-3</c:v>
                </c:pt>
                <c:pt idx="8">
                  <c:v>5.0720000000000001E-3</c:v>
                </c:pt>
                <c:pt idx="9">
                  <c:v>2.1082200000000002</c:v>
                </c:pt>
                <c:pt idx="10">
                  <c:v>2.19381</c:v>
                </c:pt>
                <c:pt idx="11">
                  <c:v>2.25177</c:v>
                </c:pt>
                <c:pt idx="12">
                  <c:v>2.2925599999999999</c:v>
                </c:pt>
                <c:pt idx="13">
                  <c:v>2.3216199999999998</c:v>
                </c:pt>
                <c:pt idx="14">
                  <c:v>2.3434300000000001</c:v>
                </c:pt>
                <c:pt idx="15">
                  <c:v>2.3595700000000002</c:v>
                </c:pt>
                <c:pt idx="16">
                  <c:v>2.3726099999999999</c:v>
                </c:pt>
                <c:pt idx="17">
                  <c:v>2.3827100000000003</c:v>
                </c:pt>
                <c:pt idx="18">
                  <c:v>2.3917299999999999</c:v>
                </c:pt>
                <c:pt idx="19">
                  <c:v>2.3991899999999999</c:v>
                </c:pt>
                <c:pt idx="20">
                  <c:v>2.4058099999999998</c:v>
                </c:pt>
                <c:pt idx="21">
                  <c:v>2.4120200000000001</c:v>
                </c:pt>
                <c:pt idx="22">
                  <c:v>2.4177299999999997</c:v>
                </c:pt>
                <c:pt idx="23">
                  <c:v>2.4229999999999996</c:v>
                </c:pt>
                <c:pt idx="24">
                  <c:v>2.4283600000000001</c:v>
                </c:pt>
                <c:pt idx="25">
                  <c:v>2.4332099999999999</c:v>
                </c:pt>
                <c:pt idx="26">
                  <c:v>2.4377399999999998</c:v>
                </c:pt>
                <c:pt idx="27">
                  <c:v>2.4425499999999998</c:v>
                </c:pt>
                <c:pt idx="28">
                  <c:v>2.4472399999999999</c:v>
                </c:pt>
                <c:pt idx="29">
                  <c:v>2.4515700000000002</c:v>
                </c:pt>
                <c:pt idx="30">
                  <c:v>2.4557600000000002</c:v>
                </c:pt>
                <c:pt idx="31">
                  <c:v>2.4600999999999997</c:v>
                </c:pt>
                <c:pt idx="32">
                  <c:v>2.46408</c:v>
                </c:pt>
                <c:pt idx="33">
                  <c:v>2.4684400000000002</c:v>
                </c:pt>
                <c:pt idx="34">
                  <c:v>2.47235</c:v>
                </c:pt>
                <c:pt idx="35">
                  <c:v>2.4766400000000002</c:v>
                </c:pt>
                <c:pt idx="36">
                  <c:v>2.48088</c:v>
                </c:pt>
                <c:pt idx="37">
                  <c:v>2.4846999999999997</c:v>
                </c:pt>
                <c:pt idx="38">
                  <c:v>2.4887899999999998</c:v>
                </c:pt>
                <c:pt idx="39">
                  <c:v>2.49309</c:v>
                </c:pt>
                <c:pt idx="40">
                  <c:v>2.4971700000000001</c:v>
                </c:pt>
                <c:pt idx="41">
                  <c:v>2.50082</c:v>
                </c:pt>
                <c:pt idx="42">
                  <c:v>2.5050499999999998</c:v>
                </c:pt>
                <c:pt idx="43">
                  <c:v>2.5092300000000001</c:v>
                </c:pt>
                <c:pt idx="44">
                  <c:v>2.5133299999999998</c:v>
                </c:pt>
                <c:pt idx="45">
                  <c:v>2.5173299999999998</c:v>
                </c:pt>
                <c:pt idx="46">
                  <c:v>2.5217400000000003</c:v>
                </c:pt>
                <c:pt idx="47">
                  <c:v>2.5264900000000003</c:v>
                </c:pt>
                <c:pt idx="48">
                  <c:v>2.5308700000000002</c:v>
                </c:pt>
                <c:pt idx="49">
                  <c:v>2.53552</c:v>
                </c:pt>
                <c:pt idx="50">
                  <c:v>2.5404199999999997</c:v>
                </c:pt>
                <c:pt idx="51">
                  <c:v>2.54549</c:v>
                </c:pt>
                <c:pt idx="52">
                  <c:v>2.5509399999999998</c:v>
                </c:pt>
                <c:pt idx="53">
                  <c:v>2.55708</c:v>
                </c:pt>
                <c:pt idx="54">
                  <c:v>2.56332</c:v>
                </c:pt>
                <c:pt idx="55">
                  <c:v>2.5698399999999997</c:v>
                </c:pt>
                <c:pt idx="56">
                  <c:v>2.5778099999999999</c:v>
                </c:pt>
                <c:pt idx="57">
                  <c:v>2.5867300000000002</c:v>
                </c:pt>
                <c:pt idx="58">
                  <c:v>2.5967600000000002</c:v>
                </c:pt>
                <c:pt idx="59">
                  <c:v>2.6086199999999997</c:v>
                </c:pt>
                <c:pt idx="60">
                  <c:v>2.6228400000000001</c:v>
                </c:pt>
                <c:pt idx="61">
                  <c:v>2.6406700000000001</c:v>
                </c:pt>
                <c:pt idx="62">
                  <c:v>2.66255</c:v>
                </c:pt>
                <c:pt idx="63">
                  <c:v>2.6891599999999998</c:v>
                </c:pt>
                <c:pt idx="64">
                  <c:v>2.7193400000000003</c:v>
                </c:pt>
                <c:pt idx="65">
                  <c:v>2.7519100000000001</c:v>
                </c:pt>
                <c:pt idx="66">
                  <c:v>2.7854700000000001</c:v>
                </c:pt>
                <c:pt idx="67">
                  <c:v>2.8192500000000003</c:v>
                </c:pt>
                <c:pt idx="68">
                  <c:v>2.8535399999999997</c:v>
                </c:pt>
                <c:pt idx="69">
                  <c:v>2.88748</c:v>
                </c:pt>
                <c:pt idx="70">
                  <c:v>2.9211900000000002</c:v>
                </c:pt>
                <c:pt idx="71">
                  <c:v>2.9543200000000001</c:v>
                </c:pt>
                <c:pt idx="72">
                  <c:v>2.9877199999999999</c:v>
                </c:pt>
                <c:pt idx="73">
                  <c:v>3.02101</c:v>
                </c:pt>
                <c:pt idx="74">
                  <c:v>3.0541399999999999</c:v>
                </c:pt>
                <c:pt idx="75">
                  <c:v>3.0874100000000002</c:v>
                </c:pt>
                <c:pt idx="76">
                  <c:v>3.1204800000000001</c:v>
                </c:pt>
                <c:pt idx="77">
                  <c:v>3.1539299999999999</c:v>
                </c:pt>
                <c:pt idx="78">
                  <c:v>3.1870000000000003</c:v>
                </c:pt>
                <c:pt idx="79">
                  <c:v>3.22018</c:v>
                </c:pt>
                <c:pt idx="80">
                  <c:v>3.2533400000000001</c:v>
                </c:pt>
                <c:pt idx="81">
                  <c:v>3.2867999999999999</c:v>
                </c:pt>
                <c:pt idx="82">
                  <c:v>3.3201799999999997</c:v>
                </c:pt>
                <c:pt idx="83">
                  <c:v>3.3531499999999999</c:v>
                </c:pt>
                <c:pt idx="84">
                  <c:v>3.3868200000000002</c:v>
                </c:pt>
                <c:pt idx="85">
                  <c:v>3.4200200000000001</c:v>
                </c:pt>
                <c:pt idx="86">
                  <c:v>3.4533799999999997</c:v>
                </c:pt>
                <c:pt idx="87">
                  <c:v>3.48651</c:v>
                </c:pt>
                <c:pt idx="88">
                  <c:v>3.51973</c:v>
                </c:pt>
                <c:pt idx="89">
                  <c:v>3.5528999999999997</c:v>
                </c:pt>
                <c:pt idx="90">
                  <c:v>3.5866199999999999</c:v>
                </c:pt>
                <c:pt idx="91">
                  <c:v>3.61951</c:v>
                </c:pt>
                <c:pt idx="92">
                  <c:v>3.6525799999999999</c:v>
                </c:pt>
                <c:pt idx="93">
                  <c:v>3.6854299999999998</c:v>
                </c:pt>
                <c:pt idx="94">
                  <c:v>3.71861</c:v>
                </c:pt>
                <c:pt idx="95">
                  <c:v>3.7518799999999999</c:v>
                </c:pt>
                <c:pt idx="96">
                  <c:v>3.7855300000000001</c:v>
                </c:pt>
                <c:pt idx="97">
                  <c:v>3.8183700000000003</c:v>
                </c:pt>
                <c:pt idx="98">
                  <c:v>3.8515699999999997</c:v>
                </c:pt>
                <c:pt idx="99">
                  <c:v>3.8844399999999997</c:v>
                </c:pt>
                <c:pt idx="100">
                  <c:v>3.9178099999999998</c:v>
                </c:pt>
                <c:pt idx="101">
                  <c:v>3.88489</c:v>
                </c:pt>
                <c:pt idx="102">
                  <c:v>3.8517299999999999</c:v>
                </c:pt>
                <c:pt idx="103">
                  <c:v>3.8186299999999997</c:v>
                </c:pt>
                <c:pt idx="104">
                  <c:v>3.7856100000000001</c:v>
                </c:pt>
                <c:pt idx="105">
                  <c:v>3.7517499999999999</c:v>
                </c:pt>
                <c:pt idx="106">
                  <c:v>3.71861</c:v>
                </c:pt>
                <c:pt idx="107">
                  <c:v>3.6855199999999999</c:v>
                </c:pt>
                <c:pt idx="108">
                  <c:v>3.6525099999999999</c:v>
                </c:pt>
                <c:pt idx="109">
                  <c:v>3.6191900000000001</c:v>
                </c:pt>
                <c:pt idx="110">
                  <c:v>3.5862200000000004</c:v>
                </c:pt>
                <c:pt idx="111">
                  <c:v>3.5531099999999998</c:v>
                </c:pt>
                <c:pt idx="112">
                  <c:v>3.52013</c:v>
                </c:pt>
                <c:pt idx="113">
                  <c:v>3.4866999999999999</c:v>
                </c:pt>
                <c:pt idx="114">
                  <c:v>3.4533</c:v>
                </c:pt>
                <c:pt idx="115">
                  <c:v>3.4199899999999999</c:v>
                </c:pt>
                <c:pt idx="116">
                  <c:v>3.3866800000000001</c:v>
                </c:pt>
                <c:pt idx="117">
                  <c:v>3.3535200000000001</c:v>
                </c:pt>
                <c:pt idx="118">
                  <c:v>3.32023</c:v>
                </c:pt>
                <c:pt idx="119">
                  <c:v>3.28674</c:v>
                </c:pt>
                <c:pt idx="120">
                  <c:v>3.2534999999999998</c:v>
                </c:pt>
                <c:pt idx="121">
                  <c:v>3.2202299999999999</c:v>
                </c:pt>
                <c:pt idx="122">
                  <c:v>3.1869000000000001</c:v>
                </c:pt>
                <c:pt idx="123">
                  <c:v>3.1535199999999999</c:v>
                </c:pt>
                <c:pt idx="124">
                  <c:v>3.1204399999999999</c:v>
                </c:pt>
                <c:pt idx="125">
                  <c:v>3.0874000000000001</c:v>
                </c:pt>
                <c:pt idx="126">
                  <c:v>3.0543499999999999</c:v>
                </c:pt>
                <c:pt idx="127">
                  <c:v>3.0209600000000001</c:v>
                </c:pt>
                <c:pt idx="128">
                  <c:v>2.9877800000000003</c:v>
                </c:pt>
                <c:pt idx="129">
                  <c:v>2.9544699999999997</c:v>
                </c:pt>
                <c:pt idx="130">
                  <c:v>2.9212700000000003</c:v>
                </c:pt>
                <c:pt idx="131">
                  <c:v>2.8872800000000001</c:v>
                </c:pt>
                <c:pt idx="132">
                  <c:v>2.8538100000000002</c:v>
                </c:pt>
                <c:pt idx="133">
                  <c:v>2.8198400000000001</c:v>
                </c:pt>
                <c:pt idx="134">
                  <c:v>2.7855499999999997</c:v>
                </c:pt>
                <c:pt idx="135">
                  <c:v>2.75156</c:v>
                </c:pt>
                <c:pt idx="136">
                  <c:v>2.7195299999999998</c:v>
                </c:pt>
                <c:pt idx="137">
                  <c:v>2.6889099999999999</c:v>
                </c:pt>
                <c:pt idx="138">
                  <c:v>2.6623600000000001</c:v>
                </c:pt>
                <c:pt idx="139">
                  <c:v>2.6404699999999997</c:v>
                </c:pt>
                <c:pt idx="140">
                  <c:v>2.6228100000000003</c:v>
                </c:pt>
                <c:pt idx="141">
                  <c:v>2.6082000000000001</c:v>
                </c:pt>
                <c:pt idx="142">
                  <c:v>2.5965900000000004</c:v>
                </c:pt>
                <c:pt idx="143">
                  <c:v>2.5862099999999999</c:v>
                </c:pt>
                <c:pt idx="144">
                  <c:v>2.5775600000000001</c:v>
                </c:pt>
                <c:pt idx="145">
                  <c:v>2.57</c:v>
                </c:pt>
                <c:pt idx="146">
                  <c:v>2.56277</c:v>
                </c:pt>
                <c:pt idx="147">
                  <c:v>2.5564199999999997</c:v>
                </c:pt>
                <c:pt idx="148">
                  <c:v>2.5511200000000001</c:v>
                </c:pt>
                <c:pt idx="149">
                  <c:v>2.5450699999999999</c:v>
                </c:pt>
                <c:pt idx="150">
                  <c:v>2.5398100000000001</c:v>
                </c:pt>
                <c:pt idx="151">
                  <c:v>2.5351499999999998</c:v>
                </c:pt>
                <c:pt idx="152">
                  <c:v>2.5303999999999998</c:v>
                </c:pt>
                <c:pt idx="153">
                  <c:v>2.5256499999999997</c:v>
                </c:pt>
                <c:pt idx="154">
                  <c:v>2.5213800000000002</c:v>
                </c:pt>
                <c:pt idx="155">
                  <c:v>2.5171400000000004</c:v>
                </c:pt>
                <c:pt idx="156">
                  <c:v>2.5128599999999999</c:v>
                </c:pt>
                <c:pt idx="157">
                  <c:v>2.50854</c:v>
                </c:pt>
                <c:pt idx="158">
                  <c:v>2.5043600000000001</c:v>
                </c:pt>
                <c:pt idx="159">
                  <c:v>2.5004200000000001</c:v>
                </c:pt>
                <c:pt idx="160">
                  <c:v>2.49641</c:v>
                </c:pt>
                <c:pt idx="161">
                  <c:v>2.4924200000000001</c:v>
                </c:pt>
                <c:pt idx="162">
                  <c:v>2.4882200000000001</c:v>
                </c:pt>
                <c:pt idx="163">
                  <c:v>2.48434</c:v>
                </c:pt>
                <c:pt idx="164">
                  <c:v>2.4801200000000003</c:v>
                </c:pt>
                <c:pt idx="165">
                  <c:v>2.4760400000000002</c:v>
                </c:pt>
                <c:pt idx="166">
                  <c:v>2.4718900000000001</c:v>
                </c:pt>
                <c:pt idx="167">
                  <c:v>2.4678100000000001</c:v>
                </c:pt>
                <c:pt idx="168">
                  <c:v>2.4635799999999999</c:v>
                </c:pt>
                <c:pt idx="169">
                  <c:v>2.4593100000000003</c:v>
                </c:pt>
                <c:pt idx="170">
                  <c:v>2.45519</c:v>
                </c:pt>
                <c:pt idx="171">
                  <c:v>2.45078</c:v>
                </c:pt>
                <c:pt idx="172">
                  <c:v>2.44617</c:v>
                </c:pt>
                <c:pt idx="173">
                  <c:v>2.4421200000000001</c:v>
                </c:pt>
                <c:pt idx="174">
                  <c:v>2.4369800000000001</c:v>
                </c:pt>
                <c:pt idx="175">
                  <c:v>2.4323199999999998</c:v>
                </c:pt>
                <c:pt idx="176">
                  <c:v>2.4274399999999998</c:v>
                </c:pt>
                <c:pt idx="177">
                  <c:v>2.4223699999999999</c:v>
                </c:pt>
                <c:pt idx="178">
                  <c:v>2.4174499999999997</c:v>
                </c:pt>
                <c:pt idx="179">
                  <c:v>2.4112</c:v>
                </c:pt>
                <c:pt idx="180">
                  <c:v>2.4051499999999999</c:v>
                </c:pt>
                <c:pt idx="181">
                  <c:v>2.39838</c:v>
                </c:pt>
                <c:pt idx="182">
                  <c:v>2.3906000000000001</c:v>
                </c:pt>
                <c:pt idx="183">
                  <c:v>2.3819900000000001</c:v>
                </c:pt>
                <c:pt idx="184">
                  <c:v>2.37181</c:v>
                </c:pt>
                <c:pt idx="185">
                  <c:v>2.359</c:v>
                </c:pt>
                <c:pt idx="186">
                  <c:v>2.3422700000000001</c:v>
                </c:pt>
                <c:pt idx="187">
                  <c:v>2.3210000000000002</c:v>
                </c:pt>
                <c:pt idx="188">
                  <c:v>2.2917699999999996</c:v>
                </c:pt>
                <c:pt idx="189">
                  <c:v>2.2507799999999998</c:v>
                </c:pt>
                <c:pt idx="190">
                  <c:v>2.1927300000000001</c:v>
                </c:pt>
                <c:pt idx="191">
                  <c:v>2.1065300000000002</c:v>
                </c:pt>
                <c:pt idx="192">
                  <c:v>1.9780200000000001</c:v>
                </c:pt>
                <c:pt idx="193">
                  <c:v>1.7827200000000001</c:v>
                </c:pt>
                <c:pt idx="194">
                  <c:v>1.4998500000000001</c:v>
                </c:pt>
                <c:pt idx="195">
                  <c:v>5.1710000000000002E-3</c:v>
                </c:pt>
                <c:pt idx="196">
                  <c:v>5.208E-3</c:v>
                </c:pt>
                <c:pt idx="197">
                  <c:v>5.1469999999999997E-3</c:v>
                </c:pt>
                <c:pt idx="198">
                  <c:v>5.3070000000000001E-3</c:v>
                </c:pt>
                <c:pt idx="199">
                  <c:v>5.2580000000000005E-3</c:v>
                </c:pt>
                <c:pt idx="200">
                  <c:v>5.1340000000000005E-3</c:v>
                </c:pt>
                <c:pt idx="201">
                  <c:v>4.8739999999999999E-3</c:v>
                </c:pt>
                <c:pt idx="202">
                  <c:v>5.0600000000000003E-3</c:v>
                </c:pt>
                <c:pt idx="203">
                  <c:v>5.0600000000000003E-3</c:v>
                </c:pt>
                <c:pt idx="204">
                  <c:v>5.0479999999999995E-3</c:v>
                </c:pt>
                <c:pt idx="205">
                  <c:v>4.9979999999999998E-3</c:v>
                </c:pt>
                <c:pt idx="206">
                  <c:v>5.1840000000000002E-3</c:v>
                </c:pt>
                <c:pt idx="207">
                  <c:v>5.2329999999999998E-3</c:v>
                </c:pt>
                <c:pt idx="208">
                  <c:v>5.097E-3</c:v>
                </c:pt>
                <c:pt idx="209">
                  <c:v>5.0600000000000003E-3</c:v>
                </c:pt>
                <c:pt idx="210">
                  <c:v>-2.18045</c:v>
                </c:pt>
                <c:pt idx="211">
                  <c:v>-2.2385000000000002</c:v>
                </c:pt>
                <c:pt idx="212">
                  <c:v>-2.27942</c:v>
                </c:pt>
                <c:pt idx="213">
                  <c:v>-2.3087400000000002</c:v>
                </c:pt>
                <c:pt idx="214">
                  <c:v>-2.3305799999999999</c:v>
                </c:pt>
                <c:pt idx="215">
                  <c:v>-2.34714</c:v>
                </c:pt>
                <c:pt idx="216">
                  <c:v>-2.3603299999999998</c:v>
                </c:pt>
                <c:pt idx="217">
                  <c:v>-2.37052</c:v>
                </c:pt>
                <c:pt idx="218">
                  <c:v>-2.3794400000000002</c:v>
                </c:pt>
                <c:pt idx="219">
                  <c:v>-2.38713</c:v>
                </c:pt>
                <c:pt idx="220">
                  <c:v>-2.3938599999999997</c:v>
                </c:pt>
                <c:pt idx="221">
                  <c:v>-2.4000699999999999</c:v>
                </c:pt>
                <c:pt idx="222">
                  <c:v>-2.4058600000000001</c:v>
                </c:pt>
                <c:pt idx="223">
                  <c:v>-2.4110400000000003</c:v>
                </c:pt>
                <c:pt idx="224">
                  <c:v>-2.4162499999999998</c:v>
                </c:pt>
                <c:pt idx="225">
                  <c:v>-2.4211100000000001</c:v>
                </c:pt>
                <c:pt idx="226">
                  <c:v>-2.4259599999999999</c:v>
                </c:pt>
                <c:pt idx="227">
                  <c:v>-2.43085</c:v>
                </c:pt>
                <c:pt idx="228">
                  <c:v>-2.43519</c:v>
                </c:pt>
                <c:pt idx="229">
                  <c:v>-2.4393099999999999</c:v>
                </c:pt>
                <c:pt idx="230">
                  <c:v>-2.4441200000000003</c:v>
                </c:pt>
                <c:pt idx="231">
                  <c:v>-2.4482399999999997</c:v>
                </c:pt>
                <c:pt idx="232">
                  <c:v>-2.4521999999999999</c:v>
                </c:pt>
                <c:pt idx="233">
                  <c:v>-2.4564600000000003</c:v>
                </c:pt>
                <c:pt idx="234">
                  <c:v>-2.4607600000000001</c:v>
                </c:pt>
                <c:pt idx="235">
                  <c:v>-2.4648099999999999</c:v>
                </c:pt>
                <c:pt idx="236">
                  <c:v>-2.4690500000000002</c:v>
                </c:pt>
                <c:pt idx="237">
                  <c:v>-2.4728499999999998</c:v>
                </c:pt>
                <c:pt idx="238">
                  <c:v>-2.47681</c:v>
                </c:pt>
                <c:pt idx="239">
                  <c:v>-2.4810099999999999</c:v>
                </c:pt>
                <c:pt idx="240">
                  <c:v>-2.4851000000000001</c:v>
                </c:pt>
                <c:pt idx="241">
                  <c:v>-2.4888699999999999</c:v>
                </c:pt>
                <c:pt idx="242">
                  <c:v>-2.4928900000000001</c:v>
                </c:pt>
                <c:pt idx="243">
                  <c:v>-2.4969999999999999</c:v>
                </c:pt>
                <c:pt idx="244">
                  <c:v>-2.50149</c:v>
                </c:pt>
                <c:pt idx="245">
                  <c:v>-2.5054600000000002</c:v>
                </c:pt>
                <c:pt idx="246">
                  <c:v>-2.5098400000000001</c:v>
                </c:pt>
                <c:pt idx="247">
                  <c:v>-2.51416</c:v>
                </c:pt>
                <c:pt idx="248">
                  <c:v>-2.5189900000000001</c:v>
                </c:pt>
                <c:pt idx="249">
                  <c:v>-2.5236800000000001</c:v>
                </c:pt>
                <c:pt idx="250">
                  <c:v>-2.52847</c:v>
                </c:pt>
                <c:pt idx="251">
                  <c:v>-2.5336999999999996</c:v>
                </c:pt>
                <c:pt idx="252">
                  <c:v>-2.5392299999999999</c:v>
                </c:pt>
                <c:pt idx="253">
                  <c:v>-2.5452600000000003</c:v>
                </c:pt>
                <c:pt idx="254">
                  <c:v>-2.5511499999999998</c:v>
                </c:pt>
                <c:pt idx="255">
                  <c:v>-2.5585100000000001</c:v>
                </c:pt>
                <c:pt idx="256">
                  <c:v>-2.5660400000000001</c:v>
                </c:pt>
                <c:pt idx="257">
                  <c:v>-2.5747399999999998</c:v>
                </c:pt>
                <c:pt idx="258">
                  <c:v>-2.5846200000000001</c:v>
                </c:pt>
                <c:pt idx="259">
                  <c:v>-2.5967600000000002</c:v>
                </c:pt>
                <c:pt idx="260">
                  <c:v>-2.6108600000000002</c:v>
                </c:pt>
                <c:pt idx="261">
                  <c:v>-2.62852</c:v>
                </c:pt>
                <c:pt idx="262">
                  <c:v>-2.6503999999999999</c:v>
                </c:pt>
                <c:pt idx="263">
                  <c:v>-2.67666</c:v>
                </c:pt>
                <c:pt idx="264">
                  <c:v>-2.7068399999999997</c:v>
                </c:pt>
                <c:pt idx="265">
                  <c:v>-2.7391199999999998</c:v>
                </c:pt>
                <c:pt idx="266">
                  <c:v>-2.77258</c:v>
                </c:pt>
                <c:pt idx="267">
                  <c:v>-2.8067700000000002</c:v>
                </c:pt>
                <c:pt idx="268">
                  <c:v>-2.8405499999999999</c:v>
                </c:pt>
                <c:pt idx="269">
                  <c:v>-2.87405</c:v>
                </c:pt>
                <c:pt idx="270">
                  <c:v>-2.9076900000000001</c:v>
                </c:pt>
                <c:pt idx="271">
                  <c:v>-2.9409200000000002</c:v>
                </c:pt>
                <c:pt idx="272">
                  <c:v>-2.9742999999999999</c:v>
                </c:pt>
                <c:pt idx="273">
                  <c:v>-3.0074700000000001</c:v>
                </c:pt>
                <c:pt idx="274">
                  <c:v>-3.04067</c:v>
                </c:pt>
                <c:pt idx="275">
                  <c:v>-3.0736399999999997</c:v>
                </c:pt>
                <c:pt idx="276">
                  <c:v>-3.1066000000000003</c:v>
                </c:pt>
                <c:pt idx="277">
                  <c:v>-3.1397900000000001</c:v>
                </c:pt>
                <c:pt idx="278">
                  <c:v>-3.1727600000000002</c:v>
                </c:pt>
                <c:pt idx="279">
                  <c:v>-3.2062499999999998</c:v>
                </c:pt>
                <c:pt idx="280">
                  <c:v>-3.23922</c:v>
                </c:pt>
                <c:pt idx="281">
                  <c:v>-3.2722699999999998</c:v>
                </c:pt>
                <c:pt idx="282">
                  <c:v>-3.3054199999999998</c:v>
                </c:pt>
                <c:pt idx="283">
                  <c:v>-3.3388499999999999</c:v>
                </c:pt>
                <c:pt idx="284">
                  <c:v>-3.3718699999999999</c:v>
                </c:pt>
                <c:pt idx="285">
                  <c:v>-3.4050500000000001</c:v>
                </c:pt>
                <c:pt idx="286">
                  <c:v>-3.43824</c:v>
                </c:pt>
                <c:pt idx="287">
                  <c:v>-3.4714</c:v>
                </c:pt>
                <c:pt idx="288">
                  <c:v>-3.5045699999999997</c:v>
                </c:pt>
                <c:pt idx="289">
                  <c:v>-3.5378100000000003</c:v>
                </c:pt>
                <c:pt idx="290">
                  <c:v>-3.5707400000000002</c:v>
                </c:pt>
                <c:pt idx="291">
                  <c:v>-3.6039300000000001</c:v>
                </c:pt>
                <c:pt idx="292">
                  <c:v>-3.63659</c:v>
                </c:pt>
                <c:pt idx="293">
                  <c:v>-3.6696499999999999</c:v>
                </c:pt>
                <c:pt idx="294">
                  <c:v>-3.7028099999999999</c:v>
                </c:pt>
                <c:pt idx="295">
                  <c:v>-3.73549</c:v>
                </c:pt>
                <c:pt idx="296">
                  <c:v>-3.7689199999999996</c:v>
                </c:pt>
                <c:pt idx="297">
                  <c:v>-3.80185</c:v>
                </c:pt>
                <c:pt idx="298">
                  <c:v>-3.8351599999999997</c:v>
                </c:pt>
                <c:pt idx="299">
                  <c:v>-3.8678900000000001</c:v>
                </c:pt>
                <c:pt idx="300">
                  <c:v>-3.9007100000000001</c:v>
                </c:pt>
                <c:pt idx="301">
                  <c:v>-3.8677799999999998</c:v>
                </c:pt>
                <c:pt idx="302">
                  <c:v>-3.8350599999999999</c:v>
                </c:pt>
                <c:pt idx="303">
                  <c:v>-3.8019799999999999</c:v>
                </c:pt>
                <c:pt idx="304">
                  <c:v>-3.7690699999999997</c:v>
                </c:pt>
                <c:pt idx="305">
                  <c:v>-3.7353800000000001</c:v>
                </c:pt>
                <c:pt idx="306">
                  <c:v>-3.7027100000000002</c:v>
                </c:pt>
                <c:pt idx="307">
                  <c:v>-3.6698400000000002</c:v>
                </c:pt>
                <c:pt idx="308">
                  <c:v>-3.6369800000000003</c:v>
                </c:pt>
                <c:pt idx="309">
                  <c:v>-3.6036999999999999</c:v>
                </c:pt>
                <c:pt idx="310">
                  <c:v>-3.57104</c:v>
                </c:pt>
                <c:pt idx="311">
                  <c:v>-3.5376700000000003</c:v>
                </c:pt>
                <c:pt idx="312">
                  <c:v>-3.5047799999999998</c:v>
                </c:pt>
                <c:pt idx="313">
                  <c:v>-3.4713000000000003</c:v>
                </c:pt>
                <c:pt idx="314">
                  <c:v>-3.4384900000000003</c:v>
                </c:pt>
                <c:pt idx="315">
                  <c:v>-3.4050600000000002</c:v>
                </c:pt>
                <c:pt idx="316">
                  <c:v>-3.3716000000000004</c:v>
                </c:pt>
                <c:pt idx="317">
                  <c:v>-3.3386200000000001</c:v>
                </c:pt>
                <c:pt idx="318">
                  <c:v>-3.3054799999999998</c:v>
                </c:pt>
                <c:pt idx="319">
                  <c:v>-3.2720599999999997</c:v>
                </c:pt>
                <c:pt idx="320">
                  <c:v>-3.2389799999999997</c:v>
                </c:pt>
                <c:pt idx="321">
                  <c:v>-3.2059699999999998</c:v>
                </c:pt>
                <c:pt idx="322">
                  <c:v>-3.1727399999999997</c:v>
                </c:pt>
                <c:pt idx="323">
                  <c:v>-3.1394700000000002</c:v>
                </c:pt>
                <c:pt idx="324">
                  <c:v>-3.1066100000000003</c:v>
                </c:pt>
                <c:pt idx="325">
                  <c:v>-3.0735900000000003</c:v>
                </c:pt>
                <c:pt idx="326">
                  <c:v>-3.0404899999999997</c:v>
                </c:pt>
                <c:pt idx="327">
                  <c:v>-3.0073699999999999</c:v>
                </c:pt>
                <c:pt idx="328">
                  <c:v>-2.9744200000000003</c:v>
                </c:pt>
                <c:pt idx="329">
                  <c:v>-2.9407700000000001</c:v>
                </c:pt>
                <c:pt idx="330">
                  <c:v>-2.9076399999999998</c:v>
                </c:pt>
                <c:pt idx="331">
                  <c:v>-2.8744100000000001</c:v>
                </c:pt>
                <c:pt idx="332">
                  <c:v>-2.8403800000000001</c:v>
                </c:pt>
                <c:pt idx="333">
                  <c:v>-2.8067000000000002</c:v>
                </c:pt>
                <c:pt idx="334">
                  <c:v>-2.7727899999999996</c:v>
                </c:pt>
                <c:pt idx="335">
                  <c:v>-2.7391099999999997</c:v>
                </c:pt>
                <c:pt idx="336">
                  <c:v>-2.7067600000000001</c:v>
                </c:pt>
                <c:pt idx="337">
                  <c:v>-2.6764200000000002</c:v>
                </c:pt>
                <c:pt idx="338">
                  <c:v>-2.6499800000000002</c:v>
                </c:pt>
                <c:pt idx="339">
                  <c:v>-2.62846</c:v>
                </c:pt>
                <c:pt idx="340">
                  <c:v>-2.6106199999999999</c:v>
                </c:pt>
                <c:pt idx="341">
                  <c:v>-2.5962499999999999</c:v>
                </c:pt>
                <c:pt idx="342">
                  <c:v>-2.5842000000000001</c:v>
                </c:pt>
                <c:pt idx="343">
                  <c:v>-2.57436</c:v>
                </c:pt>
                <c:pt idx="344">
                  <c:v>-2.5654699999999999</c:v>
                </c:pt>
                <c:pt idx="345">
                  <c:v>-2.5575399999999999</c:v>
                </c:pt>
                <c:pt idx="346">
                  <c:v>-2.55084</c:v>
                </c:pt>
                <c:pt idx="347">
                  <c:v>-2.5441700000000003</c:v>
                </c:pt>
                <c:pt idx="348">
                  <c:v>-2.53864</c:v>
                </c:pt>
                <c:pt idx="349">
                  <c:v>-2.53268</c:v>
                </c:pt>
                <c:pt idx="350">
                  <c:v>-2.5277699999999999</c:v>
                </c:pt>
                <c:pt idx="351">
                  <c:v>-2.52277</c:v>
                </c:pt>
                <c:pt idx="352">
                  <c:v>-2.51803</c:v>
                </c:pt>
                <c:pt idx="353">
                  <c:v>-2.51356</c:v>
                </c:pt>
                <c:pt idx="354">
                  <c:v>-2.5092099999999999</c:v>
                </c:pt>
                <c:pt idx="355">
                  <c:v>-2.50454</c:v>
                </c:pt>
                <c:pt idx="356">
                  <c:v>-2.50034</c:v>
                </c:pt>
                <c:pt idx="357">
                  <c:v>-2.4962800000000001</c:v>
                </c:pt>
                <c:pt idx="358">
                  <c:v>-2.49227</c:v>
                </c:pt>
                <c:pt idx="359">
                  <c:v>-2.4880800000000001</c:v>
                </c:pt>
                <c:pt idx="360">
                  <c:v>-2.48407</c:v>
                </c:pt>
                <c:pt idx="361">
                  <c:v>-2.48027</c:v>
                </c:pt>
                <c:pt idx="362">
                  <c:v>-2.4763099999999998</c:v>
                </c:pt>
                <c:pt idx="363">
                  <c:v>-2.47201</c:v>
                </c:pt>
                <c:pt idx="364">
                  <c:v>-2.4680499999999999</c:v>
                </c:pt>
                <c:pt idx="365">
                  <c:v>-2.4636399999999998</c:v>
                </c:pt>
                <c:pt idx="366">
                  <c:v>-2.4595599999999997</c:v>
                </c:pt>
                <c:pt idx="367">
                  <c:v>-2.4553199999999999</c:v>
                </c:pt>
                <c:pt idx="368">
                  <c:v>-2.4511699999999998</c:v>
                </c:pt>
                <c:pt idx="369">
                  <c:v>-2.4470899999999998</c:v>
                </c:pt>
                <c:pt idx="370">
                  <c:v>-2.4424300000000003</c:v>
                </c:pt>
                <c:pt idx="371">
                  <c:v>-2.43851</c:v>
                </c:pt>
                <c:pt idx="372">
                  <c:v>-2.4340999999999999</c:v>
                </c:pt>
                <c:pt idx="373">
                  <c:v>-2.42963</c:v>
                </c:pt>
                <c:pt idx="374">
                  <c:v>-2.4245999999999999</c:v>
                </c:pt>
                <c:pt idx="375">
                  <c:v>-2.4200699999999999</c:v>
                </c:pt>
                <c:pt idx="376">
                  <c:v>-2.4151500000000001</c:v>
                </c:pt>
                <c:pt idx="377">
                  <c:v>-2.4100800000000002</c:v>
                </c:pt>
                <c:pt idx="378">
                  <c:v>-2.4046400000000001</c:v>
                </c:pt>
                <c:pt idx="379">
                  <c:v>-2.3985699999999999</c:v>
                </c:pt>
                <c:pt idx="380">
                  <c:v>-2.3924800000000004</c:v>
                </c:pt>
                <c:pt idx="381">
                  <c:v>-2.3857300000000001</c:v>
                </c:pt>
                <c:pt idx="382">
                  <c:v>-2.3782299999999998</c:v>
                </c:pt>
                <c:pt idx="383">
                  <c:v>-2.3691799999999996</c:v>
                </c:pt>
                <c:pt idx="384">
                  <c:v>-2.35859</c:v>
                </c:pt>
                <c:pt idx="385">
                  <c:v>-2.3457299999999996</c:v>
                </c:pt>
                <c:pt idx="386">
                  <c:v>-2.3289900000000001</c:v>
                </c:pt>
                <c:pt idx="387">
                  <c:v>-2.3069100000000002</c:v>
                </c:pt>
                <c:pt idx="388">
                  <c:v>-2.2774200000000002</c:v>
                </c:pt>
                <c:pt idx="389">
                  <c:v>-2.23611</c:v>
                </c:pt>
                <c:pt idx="390">
                  <c:v>-2.1779700000000002</c:v>
                </c:pt>
                <c:pt idx="391">
                  <c:v>-2.0906700000000003</c:v>
                </c:pt>
                <c:pt idx="392">
                  <c:v>-1.9616799999999999</c:v>
                </c:pt>
                <c:pt idx="393">
                  <c:v>-1.7661</c:v>
                </c:pt>
                <c:pt idx="394">
                  <c:v>-1.4789600000000001</c:v>
                </c:pt>
                <c:pt idx="395">
                  <c:v>-1.0077099999999999</c:v>
                </c:pt>
                <c:pt idx="396">
                  <c:v>5.2209999999999999E-3</c:v>
                </c:pt>
                <c:pt idx="397">
                  <c:v>5.2830000000000004E-3</c:v>
                </c:pt>
                <c:pt idx="398">
                  <c:v>5.4190000000000002E-3</c:v>
                </c:pt>
                <c:pt idx="399">
                  <c:v>5.3200000000000001E-3</c:v>
                </c:pt>
                <c:pt idx="400">
                  <c:v>5.0849999999999992E-3</c:v>
                </c:pt>
                <c:pt idx="401">
                  <c:v>5.1710000000000002E-3</c:v>
                </c:pt>
              </c:numCache>
            </c:numRef>
          </c:xVal>
          <c:yVal>
            <c:numRef>
              <c:f>'NHP4-1 +5 14 -12 20 5.3K 0.4mA '!$D$2:$D$403</c:f>
              <c:numCache>
                <c:formatCode>General</c:formatCode>
                <c:ptCount val="402"/>
                <c:pt idx="0">
                  <c:v>0</c:v>
                </c:pt>
                <c:pt idx="1">
                  <c:v>4.0000000000000001E-3</c:v>
                </c:pt>
                <c:pt idx="2">
                  <c:v>8.0000000000000002E-3</c:v>
                </c:pt>
                <c:pt idx="3">
                  <c:v>1.2E-2</c:v>
                </c:pt>
                <c:pt idx="4">
                  <c:v>1.6E-2</c:v>
                </c:pt>
                <c:pt idx="5">
                  <c:v>0.02</c:v>
                </c:pt>
                <c:pt idx="6">
                  <c:v>2.4E-2</c:v>
                </c:pt>
                <c:pt idx="7">
                  <c:v>2.8000000000000001E-2</c:v>
                </c:pt>
                <c:pt idx="8">
                  <c:v>3.2000000000000001E-2</c:v>
                </c:pt>
                <c:pt idx="9">
                  <c:v>3.6000000000000004E-2</c:v>
                </c:pt>
                <c:pt idx="10">
                  <c:v>0.04</c:v>
                </c:pt>
                <c:pt idx="11">
                  <c:v>4.3999999999999997E-2</c:v>
                </c:pt>
                <c:pt idx="12">
                  <c:v>4.8000000000000001E-2</c:v>
                </c:pt>
                <c:pt idx="13">
                  <c:v>5.1999999999999998E-2</c:v>
                </c:pt>
                <c:pt idx="14">
                  <c:v>5.6000000000000001E-2</c:v>
                </c:pt>
                <c:pt idx="15">
                  <c:v>6.0000000000000005E-2</c:v>
                </c:pt>
                <c:pt idx="16">
                  <c:v>6.4000000000000001E-2</c:v>
                </c:pt>
                <c:pt idx="17">
                  <c:v>6.8000000000000005E-2</c:v>
                </c:pt>
                <c:pt idx="18">
                  <c:v>7.2000000000000008E-2</c:v>
                </c:pt>
                <c:pt idx="19">
                  <c:v>7.5999999999999998E-2</c:v>
                </c:pt>
                <c:pt idx="20">
                  <c:v>0.08</c:v>
                </c:pt>
                <c:pt idx="21">
                  <c:v>8.3999999999999991E-2</c:v>
                </c:pt>
                <c:pt idx="22">
                  <c:v>8.7999999999999995E-2</c:v>
                </c:pt>
                <c:pt idx="23">
                  <c:v>9.1999999999999998E-2</c:v>
                </c:pt>
                <c:pt idx="24">
                  <c:v>9.6000000000000002E-2</c:v>
                </c:pt>
                <c:pt idx="25">
                  <c:v>0.1</c:v>
                </c:pt>
                <c:pt idx="26">
                  <c:v>0.104</c:v>
                </c:pt>
                <c:pt idx="27">
                  <c:v>0.108</c:v>
                </c:pt>
                <c:pt idx="28">
                  <c:v>0.112</c:v>
                </c:pt>
                <c:pt idx="29">
                  <c:v>0.11600000000000001</c:v>
                </c:pt>
                <c:pt idx="30">
                  <c:v>0.12000000000000001</c:v>
                </c:pt>
                <c:pt idx="31">
                  <c:v>0.124</c:v>
                </c:pt>
                <c:pt idx="32">
                  <c:v>0.128</c:v>
                </c:pt>
                <c:pt idx="33">
                  <c:v>0.13200000000000001</c:v>
                </c:pt>
                <c:pt idx="34">
                  <c:v>0.13600000000000001</c:v>
                </c:pt>
                <c:pt idx="35">
                  <c:v>0.13999999999999999</c:v>
                </c:pt>
                <c:pt idx="36">
                  <c:v>0.14400000000000002</c:v>
                </c:pt>
                <c:pt idx="37">
                  <c:v>0.14799999999999999</c:v>
                </c:pt>
                <c:pt idx="38">
                  <c:v>0.152</c:v>
                </c:pt>
                <c:pt idx="39">
                  <c:v>0.156</c:v>
                </c:pt>
                <c:pt idx="40">
                  <c:v>0.16</c:v>
                </c:pt>
                <c:pt idx="41">
                  <c:v>0.16400000000000001</c:v>
                </c:pt>
                <c:pt idx="42">
                  <c:v>0.16799999999999998</c:v>
                </c:pt>
                <c:pt idx="43">
                  <c:v>0.17200000000000001</c:v>
                </c:pt>
                <c:pt idx="44">
                  <c:v>0.17599999999999999</c:v>
                </c:pt>
                <c:pt idx="45">
                  <c:v>0.18000000000000002</c:v>
                </c:pt>
                <c:pt idx="46">
                  <c:v>0.184</c:v>
                </c:pt>
                <c:pt idx="47">
                  <c:v>0.188</c:v>
                </c:pt>
                <c:pt idx="48">
                  <c:v>0.192</c:v>
                </c:pt>
                <c:pt idx="49">
                  <c:v>0.19600000000000001</c:v>
                </c:pt>
                <c:pt idx="50">
                  <c:v>0.2</c:v>
                </c:pt>
                <c:pt idx="51">
                  <c:v>0.20399999999999999</c:v>
                </c:pt>
                <c:pt idx="52">
                  <c:v>0.20799999999999999</c:v>
                </c:pt>
                <c:pt idx="53">
                  <c:v>0.21199999999999999</c:v>
                </c:pt>
                <c:pt idx="54">
                  <c:v>0.216</c:v>
                </c:pt>
                <c:pt idx="55">
                  <c:v>0.22</c:v>
                </c:pt>
                <c:pt idx="56">
                  <c:v>0.224</c:v>
                </c:pt>
                <c:pt idx="57">
                  <c:v>0.22800000000000001</c:v>
                </c:pt>
                <c:pt idx="58">
                  <c:v>0.23200000000000001</c:v>
                </c:pt>
                <c:pt idx="59">
                  <c:v>0.23599999999999999</c:v>
                </c:pt>
                <c:pt idx="60">
                  <c:v>0.24000000000000002</c:v>
                </c:pt>
                <c:pt idx="61">
                  <c:v>0.24399999999999999</c:v>
                </c:pt>
                <c:pt idx="62">
                  <c:v>0.248</c:v>
                </c:pt>
                <c:pt idx="63">
                  <c:v>0.252</c:v>
                </c:pt>
                <c:pt idx="64">
                  <c:v>0.25600000000000001</c:v>
                </c:pt>
                <c:pt idx="65">
                  <c:v>0.25999999999999995</c:v>
                </c:pt>
                <c:pt idx="66">
                  <c:v>0.26400000000000001</c:v>
                </c:pt>
                <c:pt idx="67">
                  <c:v>0.26800000000000002</c:v>
                </c:pt>
                <c:pt idx="68">
                  <c:v>0.27200000000000002</c:v>
                </c:pt>
                <c:pt idx="69">
                  <c:v>0.27599999999999997</c:v>
                </c:pt>
                <c:pt idx="70">
                  <c:v>0.27999999999999997</c:v>
                </c:pt>
                <c:pt idx="71">
                  <c:v>0.28400000000000003</c:v>
                </c:pt>
                <c:pt idx="72">
                  <c:v>0.28800000000000003</c:v>
                </c:pt>
                <c:pt idx="73">
                  <c:v>0.29199999999999998</c:v>
                </c:pt>
                <c:pt idx="74">
                  <c:v>0.29599999999999999</c:v>
                </c:pt>
                <c:pt idx="75">
                  <c:v>0.3</c:v>
                </c:pt>
                <c:pt idx="76">
                  <c:v>0.30399999999999999</c:v>
                </c:pt>
                <c:pt idx="77">
                  <c:v>0.308</c:v>
                </c:pt>
                <c:pt idx="78">
                  <c:v>0.312</c:v>
                </c:pt>
                <c:pt idx="79">
                  <c:v>0.316</c:v>
                </c:pt>
                <c:pt idx="80">
                  <c:v>0.32</c:v>
                </c:pt>
                <c:pt idx="81">
                  <c:v>0.32400000000000001</c:v>
                </c:pt>
                <c:pt idx="82">
                  <c:v>0.32800000000000001</c:v>
                </c:pt>
                <c:pt idx="83">
                  <c:v>0.33200000000000002</c:v>
                </c:pt>
                <c:pt idx="84">
                  <c:v>0.33599999999999997</c:v>
                </c:pt>
                <c:pt idx="85">
                  <c:v>0.34</c:v>
                </c:pt>
                <c:pt idx="86">
                  <c:v>0.34400000000000003</c:v>
                </c:pt>
                <c:pt idx="87">
                  <c:v>0.34799999999999998</c:v>
                </c:pt>
                <c:pt idx="88">
                  <c:v>0.35199999999999998</c:v>
                </c:pt>
                <c:pt idx="89">
                  <c:v>0.35599999999999998</c:v>
                </c:pt>
                <c:pt idx="90">
                  <c:v>0.36000000000000004</c:v>
                </c:pt>
                <c:pt idx="91">
                  <c:v>0.36399999999999999</c:v>
                </c:pt>
                <c:pt idx="92">
                  <c:v>0.36799999999999999</c:v>
                </c:pt>
                <c:pt idx="93">
                  <c:v>0.372</c:v>
                </c:pt>
                <c:pt idx="94">
                  <c:v>0.376</c:v>
                </c:pt>
                <c:pt idx="95">
                  <c:v>0.38</c:v>
                </c:pt>
                <c:pt idx="96">
                  <c:v>0.38400000000000001</c:v>
                </c:pt>
                <c:pt idx="97">
                  <c:v>0.38800000000000001</c:v>
                </c:pt>
                <c:pt idx="98">
                  <c:v>0.39200000000000002</c:v>
                </c:pt>
                <c:pt idx="99">
                  <c:v>0.39599999999999996</c:v>
                </c:pt>
                <c:pt idx="100">
                  <c:v>0.4</c:v>
                </c:pt>
                <c:pt idx="101">
                  <c:v>0.39599999999999996</c:v>
                </c:pt>
                <c:pt idx="102">
                  <c:v>0.39200000000000002</c:v>
                </c:pt>
                <c:pt idx="103">
                  <c:v>0.38800000000000001</c:v>
                </c:pt>
                <c:pt idx="104">
                  <c:v>0.38400000000000001</c:v>
                </c:pt>
                <c:pt idx="105">
                  <c:v>0.38</c:v>
                </c:pt>
                <c:pt idx="106">
                  <c:v>0.376</c:v>
                </c:pt>
                <c:pt idx="107">
                  <c:v>0.372</c:v>
                </c:pt>
                <c:pt idx="108">
                  <c:v>0.36799999999999999</c:v>
                </c:pt>
                <c:pt idx="109">
                  <c:v>0.36399999999999999</c:v>
                </c:pt>
                <c:pt idx="110">
                  <c:v>0.36000000000000004</c:v>
                </c:pt>
                <c:pt idx="111">
                  <c:v>0.35599999999999998</c:v>
                </c:pt>
                <c:pt idx="112">
                  <c:v>0.35199999999999998</c:v>
                </c:pt>
                <c:pt idx="113">
                  <c:v>0.34799999999999998</c:v>
                </c:pt>
                <c:pt idx="114">
                  <c:v>0.34400000000000003</c:v>
                </c:pt>
                <c:pt idx="115">
                  <c:v>0.34</c:v>
                </c:pt>
                <c:pt idx="116">
                  <c:v>0.33599999999999997</c:v>
                </c:pt>
                <c:pt idx="117">
                  <c:v>0.33200000000000002</c:v>
                </c:pt>
                <c:pt idx="118">
                  <c:v>0.32800000000000001</c:v>
                </c:pt>
                <c:pt idx="119">
                  <c:v>0.32400000000000001</c:v>
                </c:pt>
                <c:pt idx="120">
                  <c:v>0.32</c:v>
                </c:pt>
                <c:pt idx="121">
                  <c:v>0.316</c:v>
                </c:pt>
                <c:pt idx="122">
                  <c:v>0.312</c:v>
                </c:pt>
                <c:pt idx="123">
                  <c:v>0.308</c:v>
                </c:pt>
                <c:pt idx="124">
                  <c:v>0.30399999999999999</c:v>
                </c:pt>
                <c:pt idx="125">
                  <c:v>0.3</c:v>
                </c:pt>
                <c:pt idx="126">
                  <c:v>0.29599999999999999</c:v>
                </c:pt>
                <c:pt idx="127">
                  <c:v>0.29199999999999998</c:v>
                </c:pt>
                <c:pt idx="128">
                  <c:v>0.28800000000000003</c:v>
                </c:pt>
                <c:pt idx="129">
                  <c:v>0.28400000000000003</c:v>
                </c:pt>
                <c:pt idx="130">
                  <c:v>0.27999999999999997</c:v>
                </c:pt>
                <c:pt idx="131">
                  <c:v>0.27599999999999997</c:v>
                </c:pt>
                <c:pt idx="132">
                  <c:v>0.27200000000000002</c:v>
                </c:pt>
                <c:pt idx="133">
                  <c:v>0.26800000000000002</c:v>
                </c:pt>
                <c:pt idx="134">
                  <c:v>0.26400000000000001</c:v>
                </c:pt>
                <c:pt idx="135">
                  <c:v>0.25999999999999995</c:v>
                </c:pt>
                <c:pt idx="136">
                  <c:v>0.25600000000000001</c:v>
                </c:pt>
                <c:pt idx="137">
                  <c:v>0.252</c:v>
                </c:pt>
                <c:pt idx="138">
                  <c:v>0.248</c:v>
                </c:pt>
                <c:pt idx="139">
                  <c:v>0.24399999999999999</c:v>
                </c:pt>
                <c:pt idx="140">
                  <c:v>0.24000000000000002</c:v>
                </c:pt>
                <c:pt idx="141">
                  <c:v>0.23599999999999999</c:v>
                </c:pt>
                <c:pt idx="142">
                  <c:v>0.23200000000000001</c:v>
                </c:pt>
                <c:pt idx="143">
                  <c:v>0.22800000000000001</c:v>
                </c:pt>
                <c:pt idx="144">
                  <c:v>0.224</c:v>
                </c:pt>
                <c:pt idx="145">
                  <c:v>0.22</c:v>
                </c:pt>
                <c:pt idx="146">
                  <c:v>0.216</c:v>
                </c:pt>
                <c:pt idx="147">
                  <c:v>0.21199999999999999</c:v>
                </c:pt>
                <c:pt idx="148">
                  <c:v>0.20799999999999999</c:v>
                </c:pt>
                <c:pt idx="149">
                  <c:v>0.20399999999999999</c:v>
                </c:pt>
                <c:pt idx="150">
                  <c:v>0.2</c:v>
                </c:pt>
                <c:pt idx="151">
                  <c:v>0.19600000000000001</c:v>
                </c:pt>
                <c:pt idx="152">
                  <c:v>0.192</c:v>
                </c:pt>
                <c:pt idx="153">
                  <c:v>0.188</c:v>
                </c:pt>
                <c:pt idx="154">
                  <c:v>0.184</c:v>
                </c:pt>
                <c:pt idx="155">
                  <c:v>0.18000000000000002</c:v>
                </c:pt>
                <c:pt idx="156">
                  <c:v>0.17599999999999999</c:v>
                </c:pt>
                <c:pt idx="157">
                  <c:v>0.17200000000000001</c:v>
                </c:pt>
                <c:pt idx="158">
                  <c:v>0.16799999999999998</c:v>
                </c:pt>
                <c:pt idx="159">
                  <c:v>0.16400000000000001</c:v>
                </c:pt>
                <c:pt idx="160">
                  <c:v>0.16</c:v>
                </c:pt>
                <c:pt idx="161">
                  <c:v>0.156</c:v>
                </c:pt>
                <c:pt idx="162">
                  <c:v>0.152</c:v>
                </c:pt>
                <c:pt idx="163">
                  <c:v>0.14799999999999999</c:v>
                </c:pt>
                <c:pt idx="164">
                  <c:v>0.14400000000000002</c:v>
                </c:pt>
                <c:pt idx="165">
                  <c:v>0.13999999999999999</c:v>
                </c:pt>
                <c:pt idx="166">
                  <c:v>0.13600000000000001</c:v>
                </c:pt>
                <c:pt idx="167">
                  <c:v>0.13200000000000001</c:v>
                </c:pt>
                <c:pt idx="168">
                  <c:v>0.128</c:v>
                </c:pt>
                <c:pt idx="169">
                  <c:v>0.124</c:v>
                </c:pt>
                <c:pt idx="170">
                  <c:v>0.12000000000000001</c:v>
                </c:pt>
                <c:pt idx="171">
                  <c:v>0.11600000000000001</c:v>
                </c:pt>
                <c:pt idx="172">
                  <c:v>0.112</c:v>
                </c:pt>
                <c:pt idx="173">
                  <c:v>0.108</c:v>
                </c:pt>
                <c:pt idx="174">
                  <c:v>0.104</c:v>
                </c:pt>
                <c:pt idx="175">
                  <c:v>0.1</c:v>
                </c:pt>
                <c:pt idx="176">
                  <c:v>9.6000000000000002E-2</c:v>
                </c:pt>
                <c:pt idx="177">
                  <c:v>9.1999999999999998E-2</c:v>
                </c:pt>
                <c:pt idx="178">
                  <c:v>8.7999999999999995E-2</c:v>
                </c:pt>
                <c:pt idx="179">
                  <c:v>8.3999999999999991E-2</c:v>
                </c:pt>
                <c:pt idx="180">
                  <c:v>0.08</c:v>
                </c:pt>
                <c:pt idx="181">
                  <c:v>7.5999999999999998E-2</c:v>
                </c:pt>
                <c:pt idx="182">
                  <c:v>7.2000000000000008E-2</c:v>
                </c:pt>
                <c:pt idx="183">
                  <c:v>6.8000000000000005E-2</c:v>
                </c:pt>
                <c:pt idx="184">
                  <c:v>6.4000000000000001E-2</c:v>
                </c:pt>
                <c:pt idx="185">
                  <c:v>6.0000000000000005E-2</c:v>
                </c:pt>
                <c:pt idx="186">
                  <c:v>5.6000000000000001E-2</c:v>
                </c:pt>
                <c:pt idx="187">
                  <c:v>5.1999999999999998E-2</c:v>
                </c:pt>
                <c:pt idx="188">
                  <c:v>4.8000000000000001E-2</c:v>
                </c:pt>
                <c:pt idx="189">
                  <c:v>4.3999999999999997E-2</c:v>
                </c:pt>
                <c:pt idx="190">
                  <c:v>0.04</c:v>
                </c:pt>
                <c:pt idx="191">
                  <c:v>3.6000000000000004E-2</c:v>
                </c:pt>
                <c:pt idx="192">
                  <c:v>3.2000000000000001E-2</c:v>
                </c:pt>
                <c:pt idx="193">
                  <c:v>2.8000000000000001E-2</c:v>
                </c:pt>
                <c:pt idx="194">
                  <c:v>2.4E-2</c:v>
                </c:pt>
                <c:pt idx="195">
                  <c:v>0.02</c:v>
                </c:pt>
                <c:pt idx="196">
                  <c:v>1.6E-2</c:v>
                </c:pt>
                <c:pt idx="197">
                  <c:v>1.2E-2</c:v>
                </c:pt>
                <c:pt idx="198">
                  <c:v>8.0000000000000002E-3</c:v>
                </c:pt>
                <c:pt idx="199">
                  <c:v>4.0000000000000001E-3</c:v>
                </c:pt>
                <c:pt idx="200">
                  <c:v>0</c:v>
                </c:pt>
                <c:pt idx="201">
                  <c:v>-4.0000000000000001E-3</c:v>
                </c:pt>
                <c:pt idx="202">
                  <c:v>-8.0000000000000002E-3</c:v>
                </c:pt>
                <c:pt idx="203">
                  <c:v>-1.2E-2</c:v>
                </c:pt>
                <c:pt idx="204">
                  <c:v>-1.6E-2</c:v>
                </c:pt>
                <c:pt idx="205">
                  <c:v>-0.02</c:v>
                </c:pt>
                <c:pt idx="206">
                  <c:v>-2.4E-2</c:v>
                </c:pt>
                <c:pt idx="207">
                  <c:v>-2.8000000000000001E-2</c:v>
                </c:pt>
                <c:pt idx="208">
                  <c:v>-3.2000000000000001E-2</c:v>
                </c:pt>
                <c:pt idx="209">
                  <c:v>-3.6000000000000004E-2</c:v>
                </c:pt>
                <c:pt idx="210">
                  <c:v>-0.04</c:v>
                </c:pt>
                <c:pt idx="211">
                  <c:v>-4.3999999999999997E-2</c:v>
                </c:pt>
                <c:pt idx="212">
                  <c:v>-4.8000000000000001E-2</c:v>
                </c:pt>
                <c:pt idx="213">
                  <c:v>-5.1999999999999998E-2</c:v>
                </c:pt>
                <c:pt idx="214">
                  <c:v>-5.6000000000000001E-2</c:v>
                </c:pt>
                <c:pt idx="215">
                  <c:v>-6.0000000000000005E-2</c:v>
                </c:pt>
                <c:pt idx="216">
                  <c:v>-6.4000000000000001E-2</c:v>
                </c:pt>
                <c:pt idx="217">
                  <c:v>-6.8000000000000005E-2</c:v>
                </c:pt>
                <c:pt idx="218">
                  <c:v>-7.2000000000000008E-2</c:v>
                </c:pt>
                <c:pt idx="219">
                  <c:v>-7.5999999999999998E-2</c:v>
                </c:pt>
                <c:pt idx="220">
                  <c:v>-0.08</c:v>
                </c:pt>
                <c:pt idx="221">
                  <c:v>-8.3999999999999991E-2</c:v>
                </c:pt>
                <c:pt idx="222">
                  <c:v>-8.7999999999999995E-2</c:v>
                </c:pt>
                <c:pt idx="223">
                  <c:v>-9.1999999999999998E-2</c:v>
                </c:pt>
                <c:pt idx="224">
                  <c:v>-9.6000000000000002E-2</c:v>
                </c:pt>
                <c:pt idx="225">
                  <c:v>-0.1</c:v>
                </c:pt>
                <c:pt idx="226">
                  <c:v>-0.104</c:v>
                </c:pt>
                <c:pt idx="227">
                  <c:v>-0.108</c:v>
                </c:pt>
                <c:pt idx="228">
                  <c:v>-0.112</c:v>
                </c:pt>
                <c:pt idx="229">
                  <c:v>-0.11600000000000001</c:v>
                </c:pt>
                <c:pt idx="230">
                  <c:v>-0.12000000000000001</c:v>
                </c:pt>
                <c:pt idx="231">
                  <c:v>-0.124</c:v>
                </c:pt>
                <c:pt idx="232">
                  <c:v>-0.128</c:v>
                </c:pt>
                <c:pt idx="233">
                  <c:v>-0.13200000000000001</c:v>
                </c:pt>
                <c:pt idx="234">
                  <c:v>-0.13600000000000001</c:v>
                </c:pt>
                <c:pt idx="235">
                  <c:v>-0.13999999999999999</c:v>
                </c:pt>
                <c:pt idx="236">
                  <c:v>-0.14400000000000002</c:v>
                </c:pt>
                <c:pt idx="237">
                  <c:v>-0.14799999999999999</c:v>
                </c:pt>
                <c:pt idx="238">
                  <c:v>-0.152</c:v>
                </c:pt>
                <c:pt idx="239">
                  <c:v>-0.156</c:v>
                </c:pt>
                <c:pt idx="240">
                  <c:v>-0.16</c:v>
                </c:pt>
                <c:pt idx="241">
                  <c:v>-0.16400000000000001</c:v>
                </c:pt>
                <c:pt idx="242">
                  <c:v>-0.16799999999999998</c:v>
                </c:pt>
                <c:pt idx="243">
                  <c:v>-0.17200000000000001</c:v>
                </c:pt>
                <c:pt idx="244">
                  <c:v>-0.17599999999999999</c:v>
                </c:pt>
                <c:pt idx="245">
                  <c:v>-0.18000000000000002</c:v>
                </c:pt>
                <c:pt idx="246">
                  <c:v>-0.184</c:v>
                </c:pt>
                <c:pt idx="247">
                  <c:v>-0.188</c:v>
                </c:pt>
                <c:pt idx="248">
                  <c:v>-0.192</c:v>
                </c:pt>
                <c:pt idx="249">
                  <c:v>-0.19600000000000001</c:v>
                </c:pt>
                <c:pt idx="250">
                  <c:v>-0.2</c:v>
                </c:pt>
                <c:pt idx="251">
                  <c:v>-0.20399999999999999</c:v>
                </c:pt>
                <c:pt idx="252">
                  <c:v>-0.20799999999999999</c:v>
                </c:pt>
                <c:pt idx="253">
                  <c:v>-0.21199999999999999</c:v>
                </c:pt>
                <c:pt idx="254">
                  <c:v>-0.216</c:v>
                </c:pt>
                <c:pt idx="255">
                  <c:v>-0.22</c:v>
                </c:pt>
                <c:pt idx="256">
                  <c:v>-0.224</c:v>
                </c:pt>
                <c:pt idx="257">
                  <c:v>-0.22800000000000001</c:v>
                </c:pt>
                <c:pt idx="258">
                  <c:v>-0.23200000000000001</c:v>
                </c:pt>
                <c:pt idx="259">
                  <c:v>-0.23599999999999999</c:v>
                </c:pt>
                <c:pt idx="260">
                  <c:v>-0.24000000000000002</c:v>
                </c:pt>
                <c:pt idx="261">
                  <c:v>-0.24399999999999999</c:v>
                </c:pt>
                <c:pt idx="262">
                  <c:v>-0.248</c:v>
                </c:pt>
                <c:pt idx="263">
                  <c:v>-0.252</c:v>
                </c:pt>
                <c:pt idx="264">
                  <c:v>-0.25600000000000001</c:v>
                </c:pt>
                <c:pt idx="265">
                  <c:v>-0.25999999999999995</c:v>
                </c:pt>
                <c:pt idx="266">
                  <c:v>-0.26400000000000001</c:v>
                </c:pt>
                <c:pt idx="267">
                  <c:v>-0.26800000000000002</c:v>
                </c:pt>
                <c:pt idx="268">
                  <c:v>-0.27200000000000002</c:v>
                </c:pt>
                <c:pt idx="269">
                  <c:v>-0.27599999999999997</c:v>
                </c:pt>
                <c:pt idx="270">
                  <c:v>-0.27999999999999997</c:v>
                </c:pt>
                <c:pt idx="271">
                  <c:v>-0.28400000000000003</c:v>
                </c:pt>
                <c:pt idx="272">
                  <c:v>-0.28800000000000003</c:v>
                </c:pt>
                <c:pt idx="273">
                  <c:v>-0.29199999999999998</c:v>
                </c:pt>
                <c:pt idx="274">
                  <c:v>-0.29599999999999999</c:v>
                </c:pt>
                <c:pt idx="275">
                  <c:v>-0.3</c:v>
                </c:pt>
                <c:pt idx="276">
                  <c:v>-0.30399999999999999</c:v>
                </c:pt>
                <c:pt idx="277">
                  <c:v>-0.308</c:v>
                </c:pt>
                <c:pt idx="278">
                  <c:v>-0.312</c:v>
                </c:pt>
                <c:pt idx="279">
                  <c:v>-0.316</c:v>
                </c:pt>
                <c:pt idx="280">
                  <c:v>-0.32</c:v>
                </c:pt>
                <c:pt idx="281">
                  <c:v>-0.32400000000000001</c:v>
                </c:pt>
                <c:pt idx="282">
                  <c:v>-0.32800000000000001</c:v>
                </c:pt>
                <c:pt idx="283">
                  <c:v>-0.33200000000000002</c:v>
                </c:pt>
                <c:pt idx="284">
                  <c:v>-0.33599999999999997</c:v>
                </c:pt>
                <c:pt idx="285">
                  <c:v>-0.34</c:v>
                </c:pt>
                <c:pt idx="286">
                  <c:v>-0.34400000000000003</c:v>
                </c:pt>
                <c:pt idx="287">
                  <c:v>-0.34799999999999998</c:v>
                </c:pt>
                <c:pt idx="288">
                  <c:v>-0.35199999999999998</c:v>
                </c:pt>
                <c:pt idx="289">
                  <c:v>-0.35599999999999998</c:v>
                </c:pt>
                <c:pt idx="290">
                  <c:v>-0.36000000000000004</c:v>
                </c:pt>
                <c:pt idx="291">
                  <c:v>-0.36399999999999999</c:v>
                </c:pt>
                <c:pt idx="292">
                  <c:v>-0.36799999999999999</c:v>
                </c:pt>
                <c:pt idx="293">
                  <c:v>-0.372</c:v>
                </c:pt>
                <c:pt idx="294">
                  <c:v>-0.376</c:v>
                </c:pt>
                <c:pt idx="295">
                  <c:v>-0.38</c:v>
                </c:pt>
                <c:pt idx="296">
                  <c:v>-0.38400000000000001</c:v>
                </c:pt>
                <c:pt idx="297">
                  <c:v>-0.38800000000000001</c:v>
                </c:pt>
                <c:pt idx="298">
                  <c:v>-0.39200000000000002</c:v>
                </c:pt>
                <c:pt idx="299">
                  <c:v>-0.39599999999999996</c:v>
                </c:pt>
                <c:pt idx="300">
                  <c:v>-0.4</c:v>
                </c:pt>
                <c:pt idx="301">
                  <c:v>-0.39599999999999996</c:v>
                </c:pt>
                <c:pt idx="302">
                  <c:v>-0.39200000000000002</c:v>
                </c:pt>
                <c:pt idx="303">
                  <c:v>-0.38800000000000001</c:v>
                </c:pt>
                <c:pt idx="304">
                  <c:v>-0.38400000000000001</c:v>
                </c:pt>
                <c:pt idx="305">
                  <c:v>-0.38</c:v>
                </c:pt>
                <c:pt idx="306">
                  <c:v>-0.376</c:v>
                </c:pt>
                <c:pt idx="307">
                  <c:v>-0.372</c:v>
                </c:pt>
                <c:pt idx="308">
                  <c:v>-0.36799999999999999</c:v>
                </c:pt>
                <c:pt idx="309">
                  <c:v>-0.36399999999999999</c:v>
                </c:pt>
                <c:pt idx="310">
                  <c:v>-0.36000000000000004</c:v>
                </c:pt>
                <c:pt idx="311">
                  <c:v>-0.35599999999999998</c:v>
                </c:pt>
                <c:pt idx="312">
                  <c:v>-0.35199999999999998</c:v>
                </c:pt>
                <c:pt idx="313">
                  <c:v>-0.34799999999999998</c:v>
                </c:pt>
                <c:pt idx="314">
                  <c:v>-0.34400000000000003</c:v>
                </c:pt>
                <c:pt idx="315">
                  <c:v>-0.34</c:v>
                </c:pt>
                <c:pt idx="316">
                  <c:v>-0.33599999999999997</c:v>
                </c:pt>
                <c:pt idx="317">
                  <c:v>-0.33200000000000002</c:v>
                </c:pt>
                <c:pt idx="318">
                  <c:v>-0.32800000000000001</c:v>
                </c:pt>
                <c:pt idx="319">
                  <c:v>-0.32400000000000001</c:v>
                </c:pt>
                <c:pt idx="320">
                  <c:v>-0.32</c:v>
                </c:pt>
                <c:pt idx="321">
                  <c:v>-0.316</c:v>
                </c:pt>
                <c:pt idx="322">
                  <c:v>-0.312</c:v>
                </c:pt>
                <c:pt idx="323">
                  <c:v>-0.308</c:v>
                </c:pt>
                <c:pt idx="324">
                  <c:v>-0.30399999999999999</c:v>
                </c:pt>
                <c:pt idx="325">
                  <c:v>-0.3</c:v>
                </c:pt>
                <c:pt idx="326">
                  <c:v>-0.29599999999999999</c:v>
                </c:pt>
                <c:pt idx="327">
                  <c:v>-0.29199999999999998</c:v>
                </c:pt>
                <c:pt idx="328">
                  <c:v>-0.28800000000000003</c:v>
                </c:pt>
                <c:pt idx="329">
                  <c:v>-0.28400000000000003</c:v>
                </c:pt>
                <c:pt idx="330">
                  <c:v>-0.27999999999999997</c:v>
                </c:pt>
                <c:pt idx="331">
                  <c:v>-0.27599999999999997</c:v>
                </c:pt>
                <c:pt idx="332">
                  <c:v>-0.27200000000000002</c:v>
                </c:pt>
                <c:pt idx="333">
                  <c:v>-0.26800000000000002</c:v>
                </c:pt>
                <c:pt idx="334">
                  <c:v>-0.26400000000000001</c:v>
                </c:pt>
                <c:pt idx="335">
                  <c:v>-0.25999999999999995</c:v>
                </c:pt>
                <c:pt idx="336">
                  <c:v>-0.25600000000000001</c:v>
                </c:pt>
                <c:pt idx="337">
                  <c:v>-0.252</c:v>
                </c:pt>
                <c:pt idx="338">
                  <c:v>-0.248</c:v>
                </c:pt>
                <c:pt idx="339">
                  <c:v>-0.24399999999999999</c:v>
                </c:pt>
                <c:pt idx="340">
                  <c:v>-0.24000000000000002</c:v>
                </c:pt>
                <c:pt idx="341">
                  <c:v>-0.23599999999999999</c:v>
                </c:pt>
                <c:pt idx="342">
                  <c:v>-0.23200000000000001</c:v>
                </c:pt>
                <c:pt idx="343">
                  <c:v>-0.22800000000000001</c:v>
                </c:pt>
                <c:pt idx="344">
                  <c:v>-0.224</c:v>
                </c:pt>
                <c:pt idx="345">
                  <c:v>-0.22</c:v>
                </c:pt>
                <c:pt idx="346">
                  <c:v>-0.216</c:v>
                </c:pt>
                <c:pt idx="347">
                  <c:v>-0.21199999999999999</c:v>
                </c:pt>
                <c:pt idx="348">
                  <c:v>-0.20799999999999999</c:v>
                </c:pt>
                <c:pt idx="349">
                  <c:v>-0.20399999999999999</c:v>
                </c:pt>
                <c:pt idx="350">
                  <c:v>-0.2</c:v>
                </c:pt>
                <c:pt idx="351">
                  <c:v>-0.19600000000000001</c:v>
                </c:pt>
                <c:pt idx="352">
                  <c:v>-0.192</c:v>
                </c:pt>
                <c:pt idx="353">
                  <c:v>-0.188</c:v>
                </c:pt>
                <c:pt idx="354">
                  <c:v>-0.184</c:v>
                </c:pt>
                <c:pt idx="355">
                  <c:v>-0.18000000000000002</c:v>
                </c:pt>
                <c:pt idx="356">
                  <c:v>-0.17599999999999999</c:v>
                </c:pt>
                <c:pt idx="357">
                  <c:v>-0.17200000000000001</c:v>
                </c:pt>
                <c:pt idx="358">
                  <c:v>-0.16799999999999998</c:v>
                </c:pt>
                <c:pt idx="359">
                  <c:v>-0.16400000000000001</c:v>
                </c:pt>
                <c:pt idx="360">
                  <c:v>-0.16</c:v>
                </c:pt>
                <c:pt idx="361">
                  <c:v>-0.156</c:v>
                </c:pt>
                <c:pt idx="362">
                  <c:v>-0.152</c:v>
                </c:pt>
                <c:pt idx="363">
                  <c:v>-0.14799999999999999</c:v>
                </c:pt>
                <c:pt idx="364">
                  <c:v>-0.14400000000000002</c:v>
                </c:pt>
                <c:pt idx="365">
                  <c:v>-0.13999999999999999</c:v>
                </c:pt>
                <c:pt idx="366">
                  <c:v>-0.13600000000000001</c:v>
                </c:pt>
                <c:pt idx="367">
                  <c:v>-0.13200000000000001</c:v>
                </c:pt>
                <c:pt idx="368">
                  <c:v>-0.128</c:v>
                </c:pt>
                <c:pt idx="369">
                  <c:v>-0.124</c:v>
                </c:pt>
                <c:pt idx="370">
                  <c:v>-0.12000000000000001</c:v>
                </c:pt>
                <c:pt idx="371">
                  <c:v>-0.11600000000000001</c:v>
                </c:pt>
                <c:pt idx="372">
                  <c:v>-0.112</c:v>
                </c:pt>
                <c:pt idx="373">
                  <c:v>-0.108</c:v>
                </c:pt>
                <c:pt idx="374">
                  <c:v>-0.104</c:v>
                </c:pt>
                <c:pt idx="375">
                  <c:v>-0.1</c:v>
                </c:pt>
                <c:pt idx="376">
                  <c:v>-9.6000000000000002E-2</c:v>
                </c:pt>
                <c:pt idx="377">
                  <c:v>-9.1999999999999998E-2</c:v>
                </c:pt>
                <c:pt idx="378">
                  <c:v>-8.7999999999999995E-2</c:v>
                </c:pt>
                <c:pt idx="379">
                  <c:v>-8.3999999999999991E-2</c:v>
                </c:pt>
                <c:pt idx="380">
                  <c:v>-0.08</c:v>
                </c:pt>
                <c:pt idx="381">
                  <c:v>-7.5999999999999998E-2</c:v>
                </c:pt>
                <c:pt idx="382">
                  <c:v>-7.2000000000000008E-2</c:v>
                </c:pt>
                <c:pt idx="383">
                  <c:v>-6.8000000000000005E-2</c:v>
                </c:pt>
                <c:pt idx="384">
                  <c:v>-6.4000000000000001E-2</c:v>
                </c:pt>
                <c:pt idx="385">
                  <c:v>-6.0000000000000005E-2</c:v>
                </c:pt>
                <c:pt idx="386">
                  <c:v>-5.6000000000000001E-2</c:v>
                </c:pt>
                <c:pt idx="387">
                  <c:v>-5.1999999999999998E-2</c:v>
                </c:pt>
                <c:pt idx="388">
                  <c:v>-4.8000000000000001E-2</c:v>
                </c:pt>
                <c:pt idx="389">
                  <c:v>-4.3999999999999997E-2</c:v>
                </c:pt>
                <c:pt idx="390">
                  <c:v>-0.04</c:v>
                </c:pt>
                <c:pt idx="391">
                  <c:v>-3.6000000000000004E-2</c:v>
                </c:pt>
                <c:pt idx="392">
                  <c:v>-3.2000000000000001E-2</c:v>
                </c:pt>
                <c:pt idx="393">
                  <c:v>-2.8000000000000001E-2</c:v>
                </c:pt>
                <c:pt idx="394">
                  <c:v>-2.4E-2</c:v>
                </c:pt>
                <c:pt idx="395">
                  <c:v>-0.02</c:v>
                </c:pt>
                <c:pt idx="396">
                  <c:v>-1.6E-2</c:v>
                </c:pt>
                <c:pt idx="397">
                  <c:v>-1.2E-2</c:v>
                </c:pt>
                <c:pt idx="398">
                  <c:v>-8.0000000000000002E-3</c:v>
                </c:pt>
                <c:pt idx="399">
                  <c:v>-4.0000000000000001E-3</c:v>
                </c:pt>
                <c:pt idx="400">
                  <c:v>0</c:v>
                </c:pt>
                <c:pt idx="40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50688"/>
        <c:axId val="208452608"/>
      </c:scatterChart>
      <c:scatterChart>
        <c:scatterStyle val="smoothMarker"/>
        <c:varyColors val="0"/>
        <c:ser>
          <c:idx val="1"/>
          <c:order val="1"/>
          <c:tx>
            <c:strRef>
              <c:f>'NHP4-1 +5 14 -12 20 5.3K 0.4mA '!$E$1</c:f>
              <c:strCache>
                <c:ptCount val="1"/>
                <c:pt idx="0">
                  <c:v>Conductance</c:v>
                </c:pt>
              </c:strCache>
            </c:strRef>
          </c:tx>
          <c:marker>
            <c:symbol val="none"/>
          </c:marker>
          <c:xVal>
            <c:numRef>
              <c:f>'NHP4-1 +5 14 -12 20 5.3K 0.4mA '!$C$2:$C$403</c:f>
              <c:numCache>
                <c:formatCode>0.00</c:formatCode>
                <c:ptCount val="402"/>
                <c:pt idx="0">
                  <c:v>4.986E-3</c:v>
                </c:pt>
                <c:pt idx="1">
                  <c:v>5.1590000000000004E-3</c:v>
                </c:pt>
                <c:pt idx="2">
                  <c:v>5.1840000000000002E-3</c:v>
                </c:pt>
                <c:pt idx="3">
                  <c:v>5.2449999999999997E-3</c:v>
                </c:pt>
                <c:pt idx="4">
                  <c:v>5.3689999999999996E-3</c:v>
                </c:pt>
                <c:pt idx="5">
                  <c:v>5.0720000000000001E-3</c:v>
                </c:pt>
                <c:pt idx="6">
                  <c:v>5.0720000000000001E-3</c:v>
                </c:pt>
                <c:pt idx="7">
                  <c:v>5.1089999999999998E-3</c:v>
                </c:pt>
                <c:pt idx="8">
                  <c:v>5.0720000000000001E-3</c:v>
                </c:pt>
                <c:pt idx="9">
                  <c:v>2.1082200000000002</c:v>
                </c:pt>
                <c:pt idx="10">
                  <c:v>2.19381</c:v>
                </c:pt>
                <c:pt idx="11">
                  <c:v>2.25177</c:v>
                </c:pt>
                <c:pt idx="12">
                  <c:v>2.2925599999999999</c:v>
                </c:pt>
                <c:pt idx="13">
                  <c:v>2.3216199999999998</c:v>
                </c:pt>
                <c:pt idx="14">
                  <c:v>2.3434300000000001</c:v>
                </c:pt>
                <c:pt idx="15">
                  <c:v>2.3595700000000002</c:v>
                </c:pt>
                <c:pt idx="16">
                  <c:v>2.3726099999999999</c:v>
                </c:pt>
                <c:pt idx="17">
                  <c:v>2.3827100000000003</c:v>
                </c:pt>
                <c:pt idx="18">
                  <c:v>2.3917299999999999</c:v>
                </c:pt>
                <c:pt idx="19">
                  <c:v>2.3991899999999999</c:v>
                </c:pt>
                <c:pt idx="20">
                  <c:v>2.4058099999999998</c:v>
                </c:pt>
                <c:pt idx="21">
                  <c:v>2.4120200000000001</c:v>
                </c:pt>
                <c:pt idx="22">
                  <c:v>2.4177299999999997</c:v>
                </c:pt>
                <c:pt idx="23">
                  <c:v>2.4229999999999996</c:v>
                </c:pt>
                <c:pt idx="24">
                  <c:v>2.4283600000000001</c:v>
                </c:pt>
                <c:pt idx="25">
                  <c:v>2.4332099999999999</c:v>
                </c:pt>
                <c:pt idx="26">
                  <c:v>2.4377399999999998</c:v>
                </c:pt>
                <c:pt idx="27">
                  <c:v>2.4425499999999998</c:v>
                </c:pt>
                <c:pt idx="28">
                  <c:v>2.4472399999999999</c:v>
                </c:pt>
                <c:pt idx="29">
                  <c:v>2.4515700000000002</c:v>
                </c:pt>
                <c:pt idx="30">
                  <c:v>2.4557600000000002</c:v>
                </c:pt>
                <c:pt idx="31">
                  <c:v>2.4600999999999997</c:v>
                </c:pt>
                <c:pt idx="32">
                  <c:v>2.46408</c:v>
                </c:pt>
                <c:pt idx="33">
                  <c:v>2.4684400000000002</c:v>
                </c:pt>
                <c:pt idx="34">
                  <c:v>2.47235</c:v>
                </c:pt>
                <c:pt idx="35">
                  <c:v>2.4766400000000002</c:v>
                </c:pt>
                <c:pt idx="36">
                  <c:v>2.48088</c:v>
                </c:pt>
                <c:pt idx="37">
                  <c:v>2.4846999999999997</c:v>
                </c:pt>
                <c:pt idx="38">
                  <c:v>2.4887899999999998</c:v>
                </c:pt>
                <c:pt idx="39">
                  <c:v>2.49309</c:v>
                </c:pt>
                <c:pt idx="40">
                  <c:v>2.4971700000000001</c:v>
                </c:pt>
                <c:pt idx="41">
                  <c:v>2.50082</c:v>
                </c:pt>
                <c:pt idx="42">
                  <c:v>2.5050499999999998</c:v>
                </c:pt>
                <c:pt idx="43">
                  <c:v>2.5092300000000001</c:v>
                </c:pt>
                <c:pt idx="44">
                  <c:v>2.5133299999999998</c:v>
                </c:pt>
                <c:pt idx="45">
                  <c:v>2.5173299999999998</c:v>
                </c:pt>
                <c:pt idx="46">
                  <c:v>2.5217400000000003</c:v>
                </c:pt>
                <c:pt idx="47">
                  <c:v>2.5264900000000003</c:v>
                </c:pt>
                <c:pt idx="48">
                  <c:v>2.5308700000000002</c:v>
                </c:pt>
                <c:pt idx="49">
                  <c:v>2.53552</c:v>
                </c:pt>
                <c:pt idx="50">
                  <c:v>2.5404199999999997</c:v>
                </c:pt>
                <c:pt idx="51">
                  <c:v>2.54549</c:v>
                </c:pt>
                <c:pt idx="52">
                  <c:v>2.5509399999999998</c:v>
                </c:pt>
                <c:pt idx="53">
                  <c:v>2.55708</c:v>
                </c:pt>
                <c:pt idx="54">
                  <c:v>2.56332</c:v>
                </c:pt>
                <c:pt idx="55">
                  <c:v>2.5698399999999997</c:v>
                </c:pt>
                <c:pt idx="56">
                  <c:v>2.5778099999999999</c:v>
                </c:pt>
                <c:pt idx="57">
                  <c:v>2.5867300000000002</c:v>
                </c:pt>
                <c:pt idx="58">
                  <c:v>2.5967600000000002</c:v>
                </c:pt>
                <c:pt idx="59">
                  <c:v>2.6086199999999997</c:v>
                </c:pt>
                <c:pt idx="60">
                  <c:v>2.6228400000000001</c:v>
                </c:pt>
                <c:pt idx="61">
                  <c:v>2.6406700000000001</c:v>
                </c:pt>
                <c:pt idx="62">
                  <c:v>2.66255</c:v>
                </c:pt>
                <c:pt idx="63">
                  <c:v>2.6891599999999998</c:v>
                </c:pt>
                <c:pt idx="64">
                  <c:v>2.7193400000000003</c:v>
                </c:pt>
                <c:pt idx="65">
                  <c:v>2.7519100000000001</c:v>
                </c:pt>
                <c:pt idx="66">
                  <c:v>2.7854700000000001</c:v>
                </c:pt>
                <c:pt idx="67">
                  <c:v>2.8192500000000003</c:v>
                </c:pt>
                <c:pt idx="68">
                  <c:v>2.8535399999999997</c:v>
                </c:pt>
                <c:pt idx="69">
                  <c:v>2.88748</c:v>
                </c:pt>
                <c:pt idx="70">
                  <c:v>2.9211900000000002</c:v>
                </c:pt>
                <c:pt idx="71">
                  <c:v>2.9543200000000001</c:v>
                </c:pt>
                <c:pt idx="72">
                  <c:v>2.9877199999999999</c:v>
                </c:pt>
                <c:pt idx="73">
                  <c:v>3.02101</c:v>
                </c:pt>
                <c:pt idx="74">
                  <c:v>3.0541399999999999</c:v>
                </c:pt>
                <c:pt idx="75">
                  <c:v>3.0874100000000002</c:v>
                </c:pt>
                <c:pt idx="76">
                  <c:v>3.1204800000000001</c:v>
                </c:pt>
                <c:pt idx="77">
                  <c:v>3.1539299999999999</c:v>
                </c:pt>
                <c:pt idx="78">
                  <c:v>3.1870000000000003</c:v>
                </c:pt>
                <c:pt idx="79">
                  <c:v>3.22018</c:v>
                </c:pt>
                <c:pt idx="80">
                  <c:v>3.2533400000000001</c:v>
                </c:pt>
                <c:pt idx="81">
                  <c:v>3.2867999999999999</c:v>
                </c:pt>
                <c:pt idx="82">
                  <c:v>3.3201799999999997</c:v>
                </c:pt>
                <c:pt idx="83">
                  <c:v>3.3531499999999999</c:v>
                </c:pt>
                <c:pt idx="84">
                  <c:v>3.3868200000000002</c:v>
                </c:pt>
                <c:pt idx="85">
                  <c:v>3.4200200000000001</c:v>
                </c:pt>
                <c:pt idx="86">
                  <c:v>3.4533799999999997</c:v>
                </c:pt>
                <c:pt idx="87">
                  <c:v>3.48651</c:v>
                </c:pt>
                <c:pt idx="88">
                  <c:v>3.51973</c:v>
                </c:pt>
                <c:pt idx="89">
                  <c:v>3.5528999999999997</c:v>
                </c:pt>
                <c:pt idx="90">
                  <c:v>3.5866199999999999</c:v>
                </c:pt>
                <c:pt idx="91">
                  <c:v>3.61951</c:v>
                </c:pt>
                <c:pt idx="92">
                  <c:v>3.6525799999999999</c:v>
                </c:pt>
                <c:pt idx="93">
                  <c:v>3.6854299999999998</c:v>
                </c:pt>
                <c:pt idx="94">
                  <c:v>3.71861</c:v>
                </c:pt>
                <c:pt idx="95">
                  <c:v>3.7518799999999999</c:v>
                </c:pt>
                <c:pt idx="96">
                  <c:v>3.7855300000000001</c:v>
                </c:pt>
                <c:pt idx="97">
                  <c:v>3.8183700000000003</c:v>
                </c:pt>
                <c:pt idx="98">
                  <c:v>3.8515699999999997</c:v>
                </c:pt>
                <c:pt idx="99">
                  <c:v>3.8844399999999997</c:v>
                </c:pt>
                <c:pt idx="100">
                  <c:v>3.9178099999999998</c:v>
                </c:pt>
                <c:pt idx="101">
                  <c:v>3.88489</c:v>
                </c:pt>
                <c:pt idx="102">
                  <c:v>3.8517299999999999</c:v>
                </c:pt>
                <c:pt idx="103">
                  <c:v>3.8186299999999997</c:v>
                </c:pt>
                <c:pt idx="104">
                  <c:v>3.7856100000000001</c:v>
                </c:pt>
                <c:pt idx="105">
                  <c:v>3.7517499999999999</c:v>
                </c:pt>
                <c:pt idx="106">
                  <c:v>3.71861</c:v>
                </c:pt>
                <c:pt idx="107">
                  <c:v>3.6855199999999999</c:v>
                </c:pt>
                <c:pt idx="108">
                  <c:v>3.6525099999999999</c:v>
                </c:pt>
                <c:pt idx="109">
                  <c:v>3.6191900000000001</c:v>
                </c:pt>
                <c:pt idx="110">
                  <c:v>3.5862200000000004</c:v>
                </c:pt>
                <c:pt idx="111">
                  <c:v>3.5531099999999998</c:v>
                </c:pt>
                <c:pt idx="112">
                  <c:v>3.52013</c:v>
                </c:pt>
                <c:pt idx="113">
                  <c:v>3.4866999999999999</c:v>
                </c:pt>
                <c:pt idx="114">
                  <c:v>3.4533</c:v>
                </c:pt>
                <c:pt idx="115">
                  <c:v>3.4199899999999999</c:v>
                </c:pt>
                <c:pt idx="116">
                  <c:v>3.3866800000000001</c:v>
                </c:pt>
                <c:pt idx="117">
                  <c:v>3.3535200000000001</c:v>
                </c:pt>
                <c:pt idx="118">
                  <c:v>3.32023</c:v>
                </c:pt>
                <c:pt idx="119">
                  <c:v>3.28674</c:v>
                </c:pt>
                <c:pt idx="120">
                  <c:v>3.2534999999999998</c:v>
                </c:pt>
                <c:pt idx="121">
                  <c:v>3.2202299999999999</c:v>
                </c:pt>
                <c:pt idx="122">
                  <c:v>3.1869000000000001</c:v>
                </c:pt>
                <c:pt idx="123">
                  <c:v>3.1535199999999999</c:v>
                </c:pt>
                <c:pt idx="124">
                  <c:v>3.1204399999999999</c:v>
                </c:pt>
                <c:pt idx="125">
                  <c:v>3.0874000000000001</c:v>
                </c:pt>
                <c:pt idx="126">
                  <c:v>3.0543499999999999</c:v>
                </c:pt>
                <c:pt idx="127">
                  <c:v>3.0209600000000001</c:v>
                </c:pt>
                <c:pt idx="128">
                  <c:v>2.9877800000000003</c:v>
                </c:pt>
                <c:pt idx="129">
                  <c:v>2.9544699999999997</c:v>
                </c:pt>
                <c:pt idx="130">
                  <c:v>2.9212700000000003</c:v>
                </c:pt>
                <c:pt idx="131">
                  <c:v>2.8872800000000001</c:v>
                </c:pt>
                <c:pt idx="132">
                  <c:v>2.8538100000000002</c:v>
                </c:pt>
                <c:pt idx="133">
                  <c:v>2.8198400000000001</c:v>
                </c:pt>
                <c:pt idx="134">
                  <c:v>2.7855499999999997</c:v>
                </c:pt>
                <c:pt idx="135">
                  <c:v>2.75156</c:v>
                </c:pt>
                <c:pt idx="136">
                  <c:v>2.7195299999999998</c:v>
                </c:pt>
                <c:pt idx="137">
                  <c:v>2.6889099999999999</c:v>
                </c:pt>
                <c:pt idx="138">
                  <c:v>2.6623600000000001</c:v>
                </c:pt>
                <c:pt idx="139">
                  <c:v>2.6404699999999997</c:v>
                </c:pt>
                <c:pt idx="140">
                  <c:v>2.6228100000000003</c:v>
                </c:pt>
                <c:pt idx="141">
                  <c:v>2.6082000000000001</c:v>
                </c:pt>
                <c:pt idx="142">
                  <c:v>2.5965900000000004</c:v>
                </c:pt>
                <c:pt idx="143">
                  <c:v>2.5862099999999999</c:v>
                </c:pt>
                <c:pt idx="144">
                  <c:v>2.5775600000000001</c:v>
                </c:pt>
                <c:pt idx="145">
                  <c:v>2.57</c:v>
                </c:pt>
                <c:pt idx="146">
                  <c:v>2.56277</c:v>
                </c:pt>
                <c:pt idx="147">
                  <c:v>2.5564199999999997</c:v>
                </c:pt>
                <c:pt idx="148">
                  <c:v>2.5511200000000001</c:v>
                </c:pt>
                <c:pt idx="149">
                  <c:v>2.5450699999999999</c:v>
                </c:pt>
                <c:pt idx="150">
                  <c:v>2.5398100000000001</c:v>
                </c:pt>
                <c:pt idx="151">
                  <c:v>2.5351499999999998</c:v>
                </c:pt>
                <c:pt idx="152">
                  <c:v>2.5303999999999998</c:v>
                </c:pt>
                <c:pt idx="153">
                  <c:v>2.5256499999999997</c:v>
                </c:pt>
                <c:pt idx="154">
                  <c:v>2.5213800000000002</c:v>
                </c:pt>
                <c:pt idx="155">
                  <c:v>2.5171400000000004</c:v>
                </c:pt>
                <c:pt idx="156">
                  <c:v>2.5128599999999999</c:v>
                </c:pt>
                <c:pt idx="157">
                  <c:v>2.50854</c:v>
                </c:pt>
                <c:pt idx="158">
                  <c:v>2.5043600000000001</c:v>
                </c:pt>
                <c:pt idx="159">
                  <c:v>2.5004200000000001</c:v>
                </c:pt>
                <c:pt idx="160">
                  <c:v>2.49641</c:v>
                </c:pt>
                <c:pt idx="161">
                  <c:v>2.4924200000000001</c:v>
                </c:pt>
                <c:pt idx="162">
                  <c:v>2.4882200000000001</c:v>
                </c:pt>
                <c:pt idx="163">
                  <c:v>2.48434</c:v>
                </c:pt>
                <c:pt idx="164">
                  <c:v>2.4801200000000003</c:v>
                </c:pt>
                <c:pt idx="165">
                  <c:v>2.4760400000000002</c:v>
                </c:pt>
                <c:pt idx="166">
                  <c:v>2.4718900000000001</c:v>
                </c:pt>
                <c:pt idx="167">
                  <c:v>2.4678100000000001</c:v>
                </c:pt>
                <c:pt idx="168">
                  <c:v>2.4635799999999999</c:v>
                </c:pt>
                <c:pt idx="169">
                  <c:v>2.4593100000000003</c:v>
                </c:pt>
                <c:pt idx="170">
                  <c:v>2.45519</c:v>
                </c:pt>
                <c:pt idx="171">
                  <c:v>2.45078</c:v>
                </c:pt>
                <c:pt idx="172">
                  <c:v>2.44617</c:v>
                </c:pt>
                <c:pt idx="173">
                  <c:v>2.4421200000000001</c:v>
                </c:pt>
                <c:pt idx="174">
                  <c:v>2.4369800000000001</c:v>
                </c:pt>
                <c:pt idx="175">
                  <c:v>2.4323199999999998</c:v>
                </c:pt>
                <c:pt idx="176">
                  <c:v>2.4274399999999998</c:v>
                </c:pt>
                <c:pt idx="177">
                  <c:v>2.4223699999999999</c:v>
                </c:pt>
                <c:pt idx="178">
                  <c:v>2.4174499999999997</c:v>
                </c:pt>
                <c:pt idx="179">
                  <c:v>2.4112</c:v>
                </c:pt>
                <c:pt idx="180">
                  <c:v>2.4051499999999999</c:v>
                </c:pt>
                <c:pt idx="181">
                  <c:v>2.39838</c:v>
                </c:pt>
                <c:pt idx="182">
                  <c:v>2.3906000000000001</c:v>
                </c:pt>
                <c:pt idx="183">
                  <c:v>2.3819900000000001</c:v>
                </c:pt>
                <c:pt idx="184">
                  <c:v>2.37181</c:v>
                </c:pt>
                <c:pt idx="185">
                  <c:v>2.359</c:v>
                </c:pt>
                <c:pt idx="186">
                  <c:v>2.3422700000000001</c:v>
                </c:pt>
                <c:pt idx="187">
                  <c:v>2.3210000000000002</c:v>
                </c:pt>
                <c:pt idx="188">
                  <c:v>2.2917699999999996</c:v>
                </c:pt>
                <c:pt idx="189">
                  <c:v>2.2507799999999998</c:v>
                </c:pt>
                <c:pt idx="190">
                  <c:v>2.1927300000000001</c:v>
                </c:pt>
                <c:pt idx="191">
                  <c:v>2.1065300000000002</c:v>
                </c:pt>
                <c:pt idx="192">
                  <c:v>1.9780200000000001</c:v>
                </c:pt>
                <c:pt idx="193">
                  <c:v>1.7827200000000001</c:v>
                </c:pt>
                <c:pt idx="194">
                  <c:v>1.4998500000000001</c:v>
                </c:pt>
                <c:pt idx="195">
                  <c:v>5.1710000000000002E-3</c:v>
                </c:pt>
                <c:pt idx="196">
                  <c:v>5.208E-3</c:v>
                </c:pt>
                <c:pt idx="197">
                  <c:v>5.1469999999999997E-3</c:v>
                </c:pt>
                <c:pt idx="198">
                  <c:v>5.3070000000000001E-3</c:v>
                </c:pt>
                <c:pt idx="199">
                  <c:v>5.2580000000000005E-3</c:v>
                </c:pt>
                <c:pt idx="200">
                  <c:v>5.1340000000000005E-3</c:v>
                </c:pt>
                <c:pt idx="201">
                  <c:v>4.8739999999999999E-3</c:v>
                </c:pt>
                <c:pt idx="202">
                  <c:v>5.0600000000000003E-3</c:v>
                </c:pt>
                <c:pt idx="203">
                  <c:v>5.0600000000000003E-3</c:v>
                </c:pt>
                <c:pt idx="204">
                  <c:v>5.0479999999999995E-3</c:v>
                </c:pt>
                <c:pt idx="205">
                  <c:v>4.9979999999999998E-3</c:v>
                </c:pt>
                <c:pt idx="206">
                  <c:v>5.1840000000000002E-3</c:v>
                </c:pt>
                <c:pt idx="207">
                  <c:v>5.2329999999999998E-3</c:v>
                </c:pt>
                <c:pt idx="208">
                  <c:v>5.097E-3</c:v>
                </c:pt>
                <c:pt idx="209">
                  <c:v>5.0600000000000003E-3</c:v>
                </c:pt>
                <c:pt idx="210">
                  <c:v>-2.18045</c:v>
                </c:pt>
                <c:pt idx="211">
                  <c:v>-2.2385000000000002</c:v>
                </c:pt>
                <c:pt idx="212">
                  <c:v>-2.27942</c:v>
                </c:pt>
                <c:pt idx="213">
                  <c:v>-2.3087400000000002</c:v>
                </c:pt>
                <c:pt idx="214">
                  <c:v>-2.3305799999999999</c:v>
                </c:pt>
                <c:pt idx="215">
                  <c:v>-2.34714</c:v>
                </c:pt>
                <c:pt idx="216">
                  <c:v>-2.3603299999999998</c:v>
                </c:pt>
                <c:pt idx="217">
                  <c:v>-2.37052</c:v>
                </c:pt>
                <c:pt idx="218">
                  <c:v>-2.3794400000000002</c:v>
                </c:pt>
                <c:pt idx="219">
                  <c:v>-2.38713</c:v>
                </c:pt>
                <c:pt idx="220">
                  <c:v>-2.3938599999999997</c:v>
                </c:pt>
                <c:pt idx="221">
                  <c:v>-2.4000699999999999</c:v>
                </c:pt>
                <c:pt idx="222">
                  <c:v>-2.4058600000000001</c:v>
                </c:pt>
                <c:pt idx="223">
                  <c:v>-2.4110400000000003</c:v>
                </c:pt>
                <c:pt idx="224">
                  <c:v>-2.4162499999999998</c:v>
                </c:pt>
                <c:pt idx="225">
                  <c:v>-2.4211100000000001</c:v>
                </c:pt>
                <c:pt idx="226">
                  <c:v>-2.4259599999999999</c:v>
                </c:pt>
                <c:pt idx="227">
                  <c:v>-2.43085</c:v>
                </c:pt>
                <c:pt idx="228">
                  <c:v>-2.43519</c:v>
                </c:pt>
                <c:pt idx="229">
                  <c:v>-2.4393099999999999</c:v>
                </c:pt>
                <c:pt idx="230">
                  <c:v>-2.4441200000000003</c:v>
                </c:pt>
                <c:pt idx="231">
                  <c:v>-2.4482399999999997</c:v>
                </c:pt>
                <c:pt idx="232">
                  <c:v>-2.4521999999999999</c:v>
                </c:pt>
                <c:pt idx="233">
                  <c:v>-2.4564600000000003</c:v>
                </c:pt>
                <c:pt idx="234">
                  <c:v>-2.4607600000000001</c:v>
                </c:pt>
                <c:pt idx="235">
                  <c:v>-2.4648099999999999</c:v>
                </c:pt>
                <c:pt idx="236">
                  <c:v>-2.4690500000000002</c:v>
                </c:pt>
                <c:pt idx="237">
                  <c:v>-2.4728499999999998</c:v>
                </c:pt>
                <c:pt idx="238">
                  <c:v>-2.47681</c:v>
                </c:pt>
                <c:pt idx="239">
                  <c:v>-2.4810099999999999</c:v>
                </c:pt>
                <c:pt idx="240">
                  <c:v>-2.4851000000000001</c:v>
                </c:pt>
                <c:pt idx="241">
                  <c:v>-2.4888699999999999</c:v>
                </c:pt>
                <c:pt idx="242">
                  <c:v>-2.4928900000000001</c:v>
                </c:pt>
                <c:pt idx="243">
                  <c:v>-2.4969999999999999</c:v>
                </c:pt>
                <c:pt idx="244">
                  <c:v>-2.50149</c:v>
                </c:pt>
                <c:pt idx="245">
                  <c:v>-2.5054600000000002</c:v>
                </c:pt>
                <c:pt idx="246">
                  <c:v>-2.5098400000000001</c:v>
                </c:pt>
                <c:pt idx="247">
                  <c:v>-2.51416</c:v>
                </c:pt>
                <c:pt idx="248">
                  <c:v>-2.5189900000000001</c:v>
                </c:pt>
                <c:pt idx="249">
                  <c:v>-2.5236800000000001</c:v>
                </c:pt>
                <c:pt idx="250">
                  <c:v>-2.52847</c:v>
                </c:pt>
                <c:pt idx="251">
                  <c:v>-2.5336999999999996</c:v>
                </c:pt>
                <c:pt idx="252">
                  <c:v>-2.5392299999999999</c:v>
                </c:pt>
                <c:pt idx="253">
                  <c:v>-2.5452600000000003</c:v>
                </c:pt>
                <c:pt idx="254">
                  <c:v>-2.5511499999999998</c:v>
                </c:pt>
                <c:pt idx="255">
                  <c:v>-2.5585100000000001</c:v>
                </c:pt>
                <c:pt idx="256">
                  <c:v>-2.5660400000000001</c:v>
                </c:pt>
                <c:pt idx="257">
                  <c:v>-2.5747399999999998</c:v>
                </c:pt>
                <c:pt idx="258">
                  <c:v>-2.5846200000000001</c:v>
                </c:pt>
                <c:pt idx="259">
                  <c:v>-2.5967600000000002</c:v>
                </c:pt>
                <c:pt idx="260">
                  <c:v>-2.6108600000000002</c:v>
                </c:pt>
                <c:pt idx="261">
                  <c:v>-2.62852</c:v>
                </c:pt>
                <c:pt idx="262">
                  <c:v>-2.6503999999999999</c:v>
                </c:pt>
                <c:pt idx="263">
                  <c:v>-2.67666</c:v>
                </c:pt>
                <c:pt idx="264">
                  <c:v>-2.7068399999999997</c:v>
                </c:pt>
                <c:pt idx="265">
                  <c:v>-2.7391199999999998</c:v>
                </c:pt>
                <c:pt idx="266">
                  <c:v>-2.77258</c:v>
                </c:pt>
                <c:pt idx="267">
                  <c:v>-2.8067700000000002</c:v>
                </c:pt>
                <c:pt idx="268">
                  <c:v>-2.8405499999999999</c:v>
                </c:pt>
                <c:pt idx="269">
                  <c:v>-2.87405</c:v>
                </c:pt>
                <c:pt idx="270">
                  <c:v>-2.9076900000000001</c:v>
                </c:pt>
                <c:pt idx="271">
                  <c:v>-2.9409200000000002</c:v>
                </c:pt>
                <c:pt idx="272">
                  <c:v>-2.9742999999999999</c:v>
                </c:pt>
                <c:pt idx="273">
                  <c:v>-3.0074700000000001</c:v>
                </c:pt>
                <c:pt idx="274">
                  <c:v>-3.04067</c:v>
                </c:pt>
                <c:pt idx="275">
                  <c:v>-3.0736399999999997</c:v>
                </c:pt>
                <c:pt idx="276">
                  <c:v>-3.1066000000000003</c:v>
                </c:pt>
                <c:pt idx="277">
                  <c:v>-3.1397900000000001</c:v>
                </c:pt>
                <c:pt idx="278">
                  <c:v>-3.1727600000000002</c:v>
                </c:pt>
                <c:pt idx="279">
                  <c:v>-3.2062499999999998</c:v>
                </c:pt>
                <c:pt idx="280">
                  <c:v>-3.23922</c:v>
                </c:pt>
                <c:pt idx="281">
                  <c:v>-3.2722699999999998</c:v>
                </c:pt>
                <c:pt idx="282">
                  <c:v>-3.3054199999999998</c:v>
                </c:pt>
                <c:pt idx="283">
                  <c:v>-3.3388499999999999</c:v>
                </c:pt>
                <c:pt idx="284">
                  <c:v>-3.3718699999999999</c:v>
                </c:pt>
                <c:pt idx="285">
                  <c:v>-3.4050500000000001</c:v>
                </c:pt>
                <c:pt idx="286">
                  <c:v>-3.43824</c:v>
                </c:pt>
                <c:pt idx="287">
                  <c:v>-3.4714</c:v>
                </c:pt>
                <c:pt idx="288">
                  <c:v>-3.5045699999999997</c:v>
                </c:pt>
                <c:pt idx="289">
                  <c:v>-3.5378100000000003</c:v>
                </c:pt>
                <c:pt idx="290">
                  <c:v>-3.5707400000000002</c:v>
                </c:pt>
                <c:pt idx="291">
                  <c:v>-3.6039300000000001</c:v>
                </c:pt>
                <c:pt idx="292">
                  <c:v>-3.63659</c:v>
                </c:pt>
                <c:pt idx="293">
                  <c:v>-3.6696499999999999</c:v>
                </c:pt>
                <c:pt idx="294">
                  <c:v>-3.7028099999999999</c:v>
                </c:pt>
                <c:pt idx="295">
                  <c:v>-3.73549</c:v>
                </c:pt>
                <c:pt idx="296">
                  <c:v>-3.7689199999999996</c:v>
                </c:pt>
                <c:pt idx="297">
                  <c:v>-3.80185</c:v>
                </c:pt>
                <c:pt idx="298">
                  <c:v>-3.8351599999999997</c:v>
                </c:pt>
                <c:pt idx="299">
                  <c:v>-3.8678900000000001</c:v>
                </c:pt>
                <c:pt idx="300">
                  <c:v>-3.9007100000000001</c:v>
                </c:pt>
                <c:pt idx="301">
                  <c:v>-3.8677799999999998</c:v>
                </c:pt>
                <c:pt idx="302">
                  <c:v>-3.8350599999999999</c:v>
                </c:pt>
                <c:pt idx="303">
                  <c:v>-3.8019799999999999</c:v>
                </c:pt>
                <c:pt idx="304">
                  <c:v>-3.7690699999999997</c:v>
                </c:pt>
                <c:pt idx="305">
                  <c:v>-3.7353800000000001</c:v>
                </c:pt>
                <c:pt idx="306">
                  <c:v>-3.7027100000000002</c:v>
                </c:pt>
                <c:pt idx="307">
                  <c:v>-3.6698400000000002</c:v>
                </c:pt>
                <c:pt idx="308">
                  <c:v>-3.6369800000000003</c:v>
                </c:pt>
                <c:pt idx="309">
                  <c:v>-3.6036999999999999</c:v>
                </c:pt>
                <c:pt idx="310">
                  <c:v>-3.57104</c:v>
                </c:pt>
                <c:pt idx="311">
                  <c:v>-3.5376700000000003</c:v>
                </c:pt>
                <c:pt idx="312">
                  <c:v>-3.5047799999999998</c:v>
                </c:pt>
                <c:pt idx="313">
                  <c:v>-3.4713000000000003</c:v>
                </c:pt>
                <c:pt idx="314">
                  <c:v>-3.4384900000000003</c:v>
                </c:pt>
                <c:pt idx="315">
                  <c:v>-3.4050600000000002</c:v>
                </c:pt>
                <c:pt idx="316">
                  <c:v>-3.3716000000000004</c:v>
                </c:pt>
                <c:pt idx="317">
                  <c:v>-3.3386200000000001</c:v>
                </c:pt>
                <c:pt idx="318">
                  <c:v>-3.3054799999999998</c:v>
                </c:pt>
                <c:pt idx="319">
                  <c:v>-3.2720599999999997</c:v>
                </c:pt>
                <c:pt idx="320">
                  <c:v>-3.2389799999999997</c:v>
                </c:pt>
                <c:pt idx="321">
                  <c:v>-3.2059699999999998</c:v>
                </c:pt>
                <c:pt idx="322">
                  <c:v>-3.1727399999999997</c:v>
                </c:pt>
                <c:pt idx="323">
                  <c:v>-3.1394700000000002</c:v>
                </c:pt>
                <c:pt idx="324">
                  <c:v>-3.1066100000000003</c:v>
                </c:pt>
                <c:pt idx="325">
                  <c:v>-3.0735900000000003</c:v>
                </c:pt>
                <c:pt idx="326">
                  <c:v>-3.0404899999999997</c:v>
                </c:pt>
                <c:pt idx="327">
                  <c:v>-3.0073699999999999</c:v>
                </c:pt>
                <c:pt idx="328">
                  <c:v>-2.9744200000000003</c:v>
                </c:pt>
                <c:pt idx="329">
                  <c:v>-2.9407700000000001</c:v>
                </c:pt>
                <c:pt idx="330">
                  <c:v>-2.9076399999999998</c:v>
                </c:pt>
                <c:pt idx="331">
                  <c:v>-2.8744100000000001</c:v>
                </c:pt>
                <c:pt idx="332">
                  <c:v>-2.8403800000000001</c:v>
                </c:pt>
                <c:pt idx="333">
                  <c:v>-2.8067000000000002</c:v>
                </c:pt>
                <c:pt idx="334">
                  <c:v>-2.7727899999999996</c:v>
                </c:pt>
                <c:pt idx="335">
                  <c:v>-2.7391099999999997</c:v>
                </c:pt>
                <c:pt idx="336">
                  <c:v>-2.7067600000000001</c:v>
                </c:pt>
                <c:pt idx="337">
                  <c:v>-2.6764200000000002</c:v>
                </c:pt>
                <c:pt idx="338">
                  <c:v>-2.6499800000000002</c:v>
                </c:pt>
                <c:pt idx="339">
                  <c:v>-2.62846</c:v>
                </c:pt>
                <c:pt idx="340">
                  <c:v>-2.6106199999999999</c:v>
                </c:pt>
                <c:pt idx="341">
                  <c:v>-2.5962499999999999</c:v>
                </c:pt>
                <c:pt idx="342">
                  <c:v>-2.5842000000000001</c:v>
                </c:pt>
                <c:pt idx="343">
                  <c:v>-2.57436</c:v>
                </c:pt>
                <c:pt idx="344">
                  <c:v>-2.5654699999999999</c:v>
                </c:pt>
                <c:pt idx="345">
                  <c:v>-2.5575399999999999</c:v>
                </c:pt>
                <c:pt idx="346">
                  <c:v>-2.55084</c:v>
                </c:pt>
                <c:pt idx="347">
                  <c:v>-2.5441700000000003</c:v>
                </c:pt>
                <c:pt idx="348">
                  <c:v>-2.53864</c:v>
                </c:pt>
                <c:pt idx="349">
                  <c:v>-2.53268</c:v>
                </c:pt>
                <c:pt idx="350">
                  <c:v>-2.5277699999999999</c:v>
                </c:pt>
                <c:pt idx="351">
                  <c:v>-2.52277</c:v>
                </c:pt>
                <c:pt idx="352">
                  <c:v>-2.51803</c:v>
                </c:pt>
                <c:pt idx="353">
                  <c:v>-2.51356</c:v>
                </c:pt>
                <c:pt idx="354">
                  <c:v>-2.5092099999999999</c:v>
                </c:pt>
                <c:pt idx="355">
                  <c:v>-2.50454</c:v>
                </c:pt>
                <c:pt idx="356">
                  <c:v>-2.50034</c:v>
                </c:pt>
                <c:pt idx="357">
                  <c:v>-2.4962800000000001</c:v>
                </c:pt>
                <c:pt idx="358">
                  <c:v>-2.49227</c:v>
                </c:pt>
                <c:pt idx="359">
                  <c:v>-2.4880800000000001</c:v>
                </c:pt>
                <c:pt idx="360">
                  <c:v>-2.48407</c:v>
                </c:pt>
                <c:pt idx="361">
                  <c:v>-2.48027</c:v>
                </c:pt>
                <c:pt idx="362">
                  <c:v>-2.4763099999999998</c:v>
                </c:pt>
                <c:pt idx="363">
                  <c:v>-2.47201</c:v>
                </c:pt>
                <c:pt idx="364">
                  <c:v>-2.4680499999999999</c:v>
                </c:pt>
                <c:pt idx="365">
                  <c:v>-2.4636399999999998</c:v>
                </c:pt>
                <c:pt idx="366">
                  <c:v>-2.4595599999999997</c:v>
                </c:pt>
                <c:pt idx="367">
                  <c:v>-2.4553199999999999</c:v>
                </c:pt>
                <c:pt idx="368">
                  <c:v>-2.4511699999999998</c:v>
                </c:pt>
                <c:pt idx="369">
                  <c:v>-2.4470899999999998</c:v>
                </c:pt>
                <c:pt idx="370">
                  <c:v>-2.4424300000000003</c:v>
                </c:pt>
                <c:pt idx="371">
                  <c:v>-2.43851</c:v>
                </c:pt>
                <c:pt idx="372">
                  <c:v>-2.4340999999999999</c:v>
                </c:pt>
                <c:pt idx="373">
                  <c:v>-2.42963</c:v>
                </c:pt>
                <c:pt idx="374">
                  <c:v>-2.4245999999999999</c:v>
                </c:pt>
                <c:pt idx="375">
                  <c:v>-2.4200699999999999</c:v>
                </c:pt>
                <c:pt idx="376">
                  <c:v>-2.4151500000000001</c:v>
                </c:pt>
                <c:pt idx="377">
                  <c:v>-2.4100800000000002</c:v>
                </c:pt>
                <c:pt idx="378">
                  <c:v>-2.4046400000000001</c:v>
                </c:pt>
                <c:pt idx="379">
                  <c:v>-2.3985699999999999</c:v>
                </c:pt>
                <c:pt idx="380">
                  <c:v>-2.3924800000000004</c:v>
                </c:pt>
                <c:pt idx="381">
                  <c:v>-2.3857300000000001</c:v>
                </c:pt>
                <c:pt idx="382">
                  <c:v>-2.3782299999999998</c:v>
                </c:pt>
                <c:pt idx="383">
                  <c:v>-2.3691799999999996</c:v>
                </c:pt>
                <c:pt idx="384">
                  <c:v>-2.35859</c:v>
                </c:pt>
                <c:pt idx="385">
                  <c:v>-2.3457299999999996</c:v>
                </c:pt>
                <c:pt idx="386">
                  <c:v>-2.3289900000000001</c:v>
                </c:pt>
                <c:pt idx="387">
                  <c:v>-2.3069100000000002</c:v>
                </c:pt>
                <c:pt idx="388">
                  <c:v>-2.2774200000000002</c:v>
                </c:pt>
                <c:pt idx="389">
                  <c:v>-2.23611</c:v>
                </c:pt>
                <c:pt idx="390">
                  <c:v>-2.1779700000000002</c:v>
                </c:pt>
                <c:pt idx="391">
                  <c:v>-2.0906700000000003</c:v>
                </c:pt>
                <c:pt idx="392">
                  <c:v>-1.9616799999999999</c:v>
                </c:pt>
                <c:pt idx="393">
                  <c:v>-1.7661</c:v>
                </c:pt>
                <c:pt idx="394">
                  <c:v>-1.4789600000000001</c:v>
                </c:pt>
                <c:pt idx="395">
                  <c:v>-1.0077099999999999</c:v>
                </c:pt>
                <c:pt idx="396">
                  <c:v>5.2209999999999999E-3</c:v>
                </c:pt>
                <c:pt idx="397">
                  <c:v>5.2830000000000004E-3</c:v>
                </c:pt>
                <c:pt idx="398">
                  <c:v>5.4190000000000002E-3</c:v>
                </c:pt>
                <c:pt idx="399">
                  <c:v>5.3200000000000001E-3</c:v>
                </c:pt>
                <c:pt idx="400">
                  <c:v>5.0849999999999992E-3</c:v>
                </c:pt>
                <c:pt idx="401">
                  <c:v>5.1710000000000002E-3</c:v>
                </c:pt>
              </c:numCache>
            </c:numRef>
          </c:xVal>
          <c:yVal>
            <c:numRef>
              <c:f>'NHP4-1 +5 14 -12 20 5.3K 0.4mA '!$E$2:$E$403</c:f>
              <c:numCache>
                <c:formatCode>General</c:formatCode>
                <c:ptCount val="402"/>
                <c:pt idx="11">
                  <c:v>7.2848018893517302E-2</c:v>
                </c:pt>
                <c:pt idx="12">
                  <c:v>0.1044326606792715</c:v>
                </c:pt>
                <c:pt idx="13">
                  <c:v>0.14535704732799182</c:v>
                </c:pt>
                <c:pt idx="14">
                  <c:v>0.19678608821618754</c:v>
                </c:pt>
                <c:pt idx="15">
                  <c:v>0.25850860687122551</c:v>
                </c:pt>
                <c:pt idx="16">
                  <c:v>0.32911463380980926</c:v>
                </c:pt>
                <c:pt idx="17">
                  <c:v>0.40210994068428862</c:v>
                </c:pt>
                <c:pt idx="18">
                  <c:v>0.47899152864644429</c:v>
                </c:pt>
                <c:pt idx="19">
                  <c:v>0.54698330805573492</c:v>
                </c:pt>
                <c:pt idx="20">
                  <c:v>0.61537684641530288</c:v>
                </c:pt>
                <c:pt idx="21">
                  <c:v>0.67043320862645173</c:v>
                </c:pt>
                <c:pt idx="22">
                  <c:v>0.71243973386158232</c:v>
                </c:pt>
                <c:pt idx="23">
                  <c:v>0.7540151198451629</c:v>
                </c:pt>
                <c:pt idx="24">
                  <c:v>0.79536405521343356</c:v>
                </c:pt>
                <c:pt idx="25">
                  <c:v>0.82435002092332144</c:v>
                </c:pt>
                <c:pt idx="26">
                  <c:v>0.84918646674426068</c:v>
                </c:pt>
                <c:pt idx="27">
                  <c:v>0.86518063500364273</c:v>
                </c:pt>
                <c:pt idx="28">
                  <c:v>0.88689317149336422</c:v>
                </c:pt>
                <c:pt idx="29">
                  <c:v>0.91664209749230852</c:v>
                </c:pt>
                <c:pt idx="30">
                  <c:v>0.94745348028102672</c:v>
                </c:pt>
                <c:pt idx="31">
                  <c:v>0.95087378201795036</c:v>
                </c:pt>
                <c:pt idx="32">
                  <c:v>0.96309794650445113</c:v>
                </c:pt>
                <c:pt idx="33">
                  <c:v>0.96711753600436201</c:v>
                </c:pt>
                <c:pt idx="34">
                  <c:v>0.95671833708620568</c:v>
                </c:pt>
                <c:pt idx="35">
                  <c:v>0.97402936372274362</c:v>
                </c:pt>
                <c:pt idx="36">
                  <c:v>0.9766065284739075</c:v>
                </c:pt>
                <c:pt idx="37">
                  <c:v>0.97980723175046913</c:v>
                </c:pt>
                <c:pt idx="38">
                  <c:v>0.97595185081872116</c:v>
                </c:pt>
                <c:pt idx="39">
                  <c:v>0.98397277433085106</c:v>
                </c:pt>
                <c:pt idx="40">
                  <c:v>0.99312388165614118</c:v>
                </c:pt>
                <c:pt idx="41">
                  <c:v>0.99542145787602354</c:v>
                </c:pt>
                <c:pt idx="42">
                  <c:v>0.98148362346500839</c:v>
                </c:pt>
                <c:pt idx="43">
                  <c:v>0.9684033209903008</c:v>
                </c:pt>
                <c:pt idx="44">
                  <c:v>0.96411126048481621</c:v>
                </c:pt>
                <c:pt idx="45">
                  <c:v>0.93057272817129655</c:v>
                </c:pt>
                <c:pt idx="46">
                  <c:v>0.90345231511695989</c:v>
                </c:pt>
                <c:pt idx="47">
                  <c:v>0.87881149001126879</c:v>
                </c:pt>
                <c:pt idx="48">
                  <c:v>0.86198294726817959</c:v>
                </c:pt>
                <c:pt idx="49">
                  <c:v>0.840510372746473</c:v>
                </c:pt>
                <c:pt idx="50">
                  <c:v>0.79752393566524293</c:v>
                </c:pt>
                <c:pt idx="51">
                  <c:v>0.7441308138687911</c:v>
                </c:pt>
                <c:pt idx="52">
                  <c:v>0.69555964130016534</c:v>
                </c:pt>
                <c:pt idx="53">
                  <c:v>0.65420604791427606</c:v>
                </c:pt>
                <c:pt idx="54">
                  <c:v>0.59973384443283184</c:v>
                </c:pt>
                <c:pt idx="55">
                  <c:v>0.53871761844614741</c:v>
                </c:pt>
                <c:pt idx="56">
                  <c:v>0.47441846925768683</c:v>
                </c:pt>
                <c:pt idx="57">
                  <c:v>0.41193194974677705</c:v>
                </c:pt>
                <c:pt idx="58">
                  <c:v>0.35413960730583549</c:v>
                </c:pt>
                <c:pt idx="59">
                  <c:v>0.29475890026765816</c:v>
                </c:pt>
                <c:pt idx="60">
                  <c:v>0.24083384941462849</c:v>
                </c:pt>
                <c:pt idx="61">
                  <c:v>0.19631606101693638</c:v>
                </c:pt>
                <c:pt idx="62">
                  <c:v>0.16389761324448499</c:v>
                </c:pt>
                <c:pt idx="63">
                  <c:v>0.14240867017149908</c:v>
                </c:pt>
                <c:pt idx="64">
                  <c:v>0.12935530225304792</c:v>
                </c:pt>
                <c:pt idx="65">
                  <c:v>0.12252220560561311</c:v>
                </c:pt>
                <c:pt idx="66">
                  <c:v>0.11912928521112509</c:v>
                </c:pt>
                <c:pt idx="67">
                  <c:v>0.11791934460747407</c:v>
                </c:pt>
                <c:pt idx="68">
                  <c:v>0.11776048261141991</c:v>
                </c:pt>
                <c:pt idx="69">
                  <c:v>0.11841186009040178</c:v>
                </c:pt>
                <c:pt idx="70">
                  <c:v>0.11932916787200284</c:v>
                </c:pt>
                <c:pt idx="71">
                  <c:v>0.11990695013629636</c:v>
                </c:pt>
                <c:pt idx="72">
                  <c:v>0.12026797073659948</c:v>
                </c:pt>
                <c:pt idx="73">
                  <c:v>0.12026435812614132</c:v>
                </c:pt>
                <c:pt idx="74">
                  <c:v>0.12051083042255255</c:v>
                </c:pt>
                <c:pt idx="75">
                  <c:v>0.12041629586068579</c:v>
                </c:pt>
                <c:pt idx="76">
                  <c:v>0.12039457982760909</c:v>
                </c:pt>
                <c:pt idx="77">
                  <c:v>0.12045981433060055</c:v>
                </c:pt>
                <c:pt idx="78">
                  <c:v>0.12049244135964966</c:v>
                </c:pt>
                <c:pt idx="79">
                  <c:v>0.12045238124687623</c:v>
                </c:pt>
                <c:pt idx="80">
                  <c:v>0.12012687603092594</c:v>
                </c:pt>
                <c:pt idx="81">
                  <c:v>0.12019881964022273</c:v>
                </c:pt>
                <c:pt idx="82">
                  <c:v>0.12000742331478441</c:v>
                </c:pt>
                <c:pt idx="83">
                  <c:v>0.12009037222347591</c:v>
                </c:pt>
                <c:pt idx="84">
                  <c:v>0.12002191488452185</c:v>
                </c:pt>
                <c:pt idx="85">
                  <c:v>0.12001832699443359</c:v>
                </c:pt>
                <c:pt idx="86">
                  <c:v>0.12036942252708878</c:v>
                </c:pt>
                <c:pt idx="87">
                  <c:v>0.12044188823592585</c:v>
                </c:pt>
                <c:pt idx="88">
                  <c:v>0.12016572870890217</c:v>
                </c:pt>
                <c:pt idx="89">
                  <c:v>0.12015853621036834</c:v>
                </c:pt>
                <c:pt idx="90">
                  <c:v>0.12036766982270548</c:v>
                </c:pt>
                <c:pt idx="91">
                  <c:v>0.12083597953311116</c:v>
                </c:pt>
                <c:pt idx="92">
                  <c:v>0.12124859145908215</c:v>
                </c:pt>
                <c:pt idx="93">
                  <c:v>0.12092932583752597</c:v>
                </c:pt>
                <c:pt idx="94">
                  <c:v>0.12035277809211374</c:v>
                </c:pt>
                <c:pt idx="95">
                  <c:v>0.12019101935592569</c:v>
                </c:pt>
                <c:pt idx="96">
                  <c:v>0.1203317543680541</c:v>
                </c:pt>
                <c:pt idx="97">
                  <c:v>0.12078560377703669</c:v>
                </c:pt>
                <c:pt idx="98">
                  <c:v>0.12098034896099814</c:v>
                </c:pt>
                <c:pt idx="99">
                  <c:v>0.12069507622891575</c:v>
                </c:pt>
                <c:pt idx="100">
                  <c:v>0.12094824110682766</c:v>
                </c:pt>
                <c:pt idx="101">
                  <c:v>0.12105452568635862</c:v>
                </c:pt>
                <c:pt idx="102">
                  <c:v>0.1209700396730221</c:v>
                </c:pt>
                <c:pt idx="103">
                  <c:v>0.12033456832898692</c:v>
                </c:pt>
                <c:pt idx="104">
                  <c:v>0.12007480106447287</c:v>
                </c:pt>
                <c:pt idx="105">
                  <c:v>0.12003892976111621</c:v>
                </c:pt>
                <c:pt idx="106">
                  <c:v>0.12032317974316944</c:v>
                </c:pt>
                <c:pt idx="107">
                  <c:v>0.12076542219871633</c:v>
                </c:pt>
                <c:pt idx="108">
                  <c:v>0.12080551678161786</c:v>
                </c:pt>
                <c:pt idx="109">
                  <c:v>0.12080551678161801</c:v>
                </c:pt>
                <c:pt idx="110">
                  <c:v>0.12090398996761474</c:v>
                </c:pt>
                <c:pt idx="111">
                  <c:v>0.12081965922374825</c:v>
                </c:pt>
                <c:pt idx="112">
                  <c:v>0.12039025923843756</c:v>
                </c:pt>
                <c:pt idx="113">
                  <c:v>0.12009422509176888</c:v>
                </c:pt>
                <c:pt idx="114">
                  <c:v>0.11990039436738784</c:v>
                </c:pt>
                <c:pt idx="115">
                  <c:v>0.120127143856263</c:v>
                </c:pt>
                <c:pt idx="116">
                  <c:v>0.12026089118096693</c:v>
                </c:pt>
                <c:pt idx="117">
                  <c:v>0.12013783343810037</c:v>
                </c:pt>
                <c:pt idx="118">
                  <c:v>0.12006934222565809</c:v>
                </c:pt>
                <c:pt idx="119">
                  <c:v>0.12000822224285633</c:v>
                </c:pt>
                <c:pt idx="120">
                  <c:v>0.12005865025602078</c:v>
                </c:pt>
                <c:pt idx="121">
                  <c:v>0.12010560291627852</c:v>
                </c:pt>
                <c:pt idx="122">
                  <c:v>0.120181231115545</c:v>
                </c:pt>
                <c:pt idx="123">
                  <c:v>0.12043772491324468</c:v>
                </c:pt>
                <c:pt idx="124">
                  <c:v>0.12076515624587336</c:v>
                </c:pt>
                <c:pt idx="125">
                  <c:v>0.12076881703857149</c:v>
                </c:pt>
                <c:pt idx="126">
                  <c:v>0.12056861110614857</c:v>
                </c:pt>
                <c:pt idx="127">
                  <c:v>0.12032583772100193</c:v>
                </c:pt>
                <c:pt idx="128">
                  <c:v>0.12024639373510254</c:v>
                </c:pt>
                <c:pt idx="129">
                  <c:v>0.1198046924075076</c:v>
                </c:pt>
                <c:pt idx="130">
                  <c:v>0.11935481218263291</c:v>
                </c:pt>
                <c:pt idx="131">
                  <c:v>0.11879138319226759</c:v>
                </c:pt>
                <c:pt idx="132">
                  <c:v>0.11803405791794787</c:v>
                </c:pt>
                <c:pt idx="133">
                  <c:v>0.11774892737642365</c:v>
                </c:pt>
                <c:pt idx="134">
                  <c:v>0.11873208054209938</c:v>
                </c:pt>
                <c:pt idx="135">
                  <c:v>0.12192359935124375</c:v>
                </c:pt>
                <c:pt idx="136">
                  <c:v>0.12917287846734843</c:v>
                </c:pt>
                <c:pt idx="137">
                  <c:v>0.14239634872415649</c:v>
                </c:pt>
                <c:pt idx="138">
                  <c:v>0.16350406709945164</c:v>
                </c:pt>
                <c:pt idx="139">
                  <c:v>0.19627882805610397</c:v>
                </c:pt>
                <c:pt idx="140">
                  <c:v>0.24060004867814574</c:v>
                </c:pt>
                <c:pt idx="141">
                  <c:v>0.29325003877281813</c:v>
                </c:pt>
                <c:pt idx="142">
                  <c:v>0.35208509085056494</c:v>
                </c:pt>
                <c:pt idx="143">
                  <c:v>0.41599323321160847</c:v>
                </c:pt>
                <c:pt idx="144">
                  <c:v>0.47427857477506125</c:v>
                </c:pt>
                <c:pt idx="145">
                  <c:v>0.53614038183835677</c:v>
                </c:pt>
                <c:pt idx="146">
                  <c:v>0.59896818132495389</c:v>
                </c:pt>
                <c:pt idx="147">
                  <c:v>0.64832722406225296</c:v>
                </c:pt>
                <c:pt idx="148">
                  <c:v>0.69778178010992342</c:v>
                </c:pt>
                <c:pt idx="149">
                  <c:v>0.74144620976415387</c:v>
                </c:pt>
                <c:pt idx="150">
                  <c:v>0.77642486282933509</c:v>
                </c:pt>
                <c:pt idx="151">
                  <c:v>0.82863658111931227</c:v>
                </c:pt>
                <c:pt idx="152">
                  <c:v>0.86249927210345767</c:v>
                </c:pt>
                <c:pt idx="153">
                  <c:v>0.88734203824280111</c:v>
                </c:pt>
                <c:pt idx="154">
                  <c:v>0.91717677040997936</c:v>
                </c:pt>
                <c:pt idx="155">
                  <c:v>0.93588139487932498</c:v>
                </c:pt>
                <c:pt idx="156">
                  <c:v>0.93806484087217112</c:v>
                </c:pt>
                <c:pt idx="157">
                  <c:v>0.95344011377628113</c:v>
                </c:pt>
                <c:pt idx="158">
                  <c:v>0.97478857401407348</c:v>
                </c:pt>
                <c:pt idx="159">
                  <c:v>0.99518626004099919</c:v>
                </c:pt>
                <c:pt idx="160">
                  <c:v>0.99291843081418818</c:v>
                </c:pt>
                <c:pt idx="161">
                  <c:v>0.99121978253594589</c:v>
                </c:pt>
                <c:pt idx="162">
                  <c:v>0.98362908329446441</c:v>
                </c:pt>
                <c:pt idx="163">
                  <c:v>0.97882049016724437</c:v>
                </c:pt>
                <c:pt idx="164">
                  <c:v>0.97641397664139329</c:v>
                </c:pt>
                <c:pt idx="165">
                  <c:v>0.96872694170629114</c:v>
                </c:pt>
                <c:pt idx="166">
                  <c:v>0.96825297489924123</c:v>
                </c:pt>
                <c:pt idx="167">
                  <c:v>0.95755028514458207</c:v>
                </c:pt>
                <c:pt idx="168">
                  <c:v>0.95459891125601781</c:v>
                </c:pt>
                <c:pt idx="169">
                  <c:v>0.94220624528481023</c:v>
                </c:pt>
                <c:pt idx="170">
                  <c:v>0.92231236368766401</c:v>
                </c:pt>
                <c:pt idx="171">
                  <c:v>0.92127297849039336</c:v>
                </c:pt>
                <c:pt idx="172">
                  <c:v>0.88635173653568566</c:v>
                </c:pt>
                <c:pt idx="173">
                  <c:v>0.86647231328752061</c:v>
                </c:pt>
                <c:pt idx="174">
                  <c:v>0.84544009754582039</c:v>
                </c:pt>
                <c:pt idx="175">
                  <c:v>0.81548110391930184</c:v>
                </c:pt>
                <c:pt idx="176">
                  <c:v>0.81598647536963953</c:v>
                </c:pt>
                <c:pt idx="177">
                  <c:v>0.76400496581286481</c:v>
                </c:pt>
                <c:pt idx="178">
                  <c:v>0.71541066432842082</c:v>
                </c:pt>
                <c:pt idx="179">
                  <c:v>0.66175255745736572</c:v>
                </c:pt>
                <c:pt idx="180">
                  <c:v>0.59973350987545593</c:v>
                </c:pt>
                <c:pt idx="181">
                  <c:v>0.54541664277930735</c:v>
                </c:pt>
                <c:pt idx="182">
                  <c:v>0.47859231292136317</c:v>
                </c:pt>
                <c:pt idx="183">
                  <c:v>0.40578754960601976</c:v>
                </c:pt>
                <c:pt idx="184">
                  <c:v>0.3283481224456114</c:v>
                </c:pt>
                <c:pt idx="185">
                  <c:v>0.25847170789872198</c:v>
                </c:pt>
                <c:pt idx="186">
                  <c:v>0.19684394795540616</c:v>
                </c:pt>
                <c:pt idx="187">
                  <c:v>0.14510038101868492</c:v>
                </c:pt>
                <c:pt idx="188">
                  <c:v>0.1042739721393668</c:v>
                </c:pt>
                <c:pt idx="189">
                  <c:v>7.2501282164398856E-2</c:v>
                </c:pt>
                <c:pt idx="190">
                  <c:v>4.9334606313418281E-2</c:v>
                </c:pt>
                <c:pt idx="191">
                  <c:v>3.2937090326622079E-2</c:v>
                </c:pt>
                <c:pt idx="212">
                  <c:v>0.10406860728412495</c:v>
                </c:pt>
                <c:pt idx="213">
                  <c:v>0.14440695157118877</c:v>
                </c:pt>
                <c:pt idx="214">
                  <c:v>0.19480651778124625</c:v>
                </c:pt>
                <c:pt idx="215">
                  <c:v>0.25532988434527226</c:v>
                </c:pt>
                <c:pt idx="216">
                  <c:v>0.32491381734777969</c:v>
                </c:pt>
                <c:pt idx="217">
                  <c:v>0.39915782492540791</c:v>
                </c:pt>
                <c:pt idx="218">
                  <c:v>0.47484348240573682</c:v>
                </c:pt>
                <c:pt idx="219">
                  <c:v>0.54110813676641212</c:v>
                </c:pt>
                <c:pt idx="220">
                  <c:v>0.60617694118765875</c:v>
                </c:pt>
                <c:pt idx="221">
                  <c:v>0.66701924353861886</c:v>
                </c:pt>
                <c:pt idx="222">
                  <c:v>0.71629804834156496</c:v>
                </c:pt>
                <c:pt idx="223">
                  <c:v>0.76161882393105007</c:v>
                </c:pt>
                <c:pt idx="224">
                  <c:v>0.79545003214555166</c:v>
                </c:pt>
                <c:pt idx="225">
                  <c:v>0.81071038312434274</c:v>
                </c:pt>
                <c:pt idx="226">
                  <c:v>0.83958911263436076</c:v>
                </c:pt>
                <c:pt idx="227">
                  <c:v>0.87532381034229512</c:v>
                </c:pt>
                <c:pt idx="228">
                  <c:v>0.89250425972471281</c:v>
                </c:pt>
                <c:pt idx="229">
                  <c:v>0.91463663438828313</c:v>
                </c:pt>
                <c:pt idx="230">
                  <c:v>0.93032081230544861</c:v>
                </c:pt>
                <c:pt idx="231">
                  <c:v>0.94273140296584812</c:v>
                </c:pt>
                <c:pt idx="232">
                  <c:v>0.9636175176841153</c:v>
                </c:pt>
                <c:pt idx="233">
                  <c:v>0.95904663864501516</c:v>
                </c:pt>
                <c:pt idx="234">
                  <c:v>0.95116314472405095</c:v>
                </c:pt>
                <c:pt idx="235">
                  <c:v>0.97356118821402093</c:v>
                </c:pt>
                <c:pt idx="236">
                  <c:v>0.99620825368715582</c:v>
                </c:pt>
                <c:pt idx="237">
                  <c:v>0.99570379597196157</c:v>
                </c:pt>
                <c:pt idx="238">
                  <c:v>0.99318682717512374</c:v>
                </c:pt>
                <c:pt idx="239">
                  <c:v>0.99152008166211802</c:v>
                </c:pt>
                <c:pt idx="240">
                  <c:v>0.99915912844960886</c:v>
                </c:pt>
                <c:pt idx="241">
                  <c:v>1.0055897846035231</c:v>
                </c:pt>
                <c:pt idx="242">
                  <c:v>0.97675345868853558</c:v>
                </c:pt>
                <c:pt idx="243">
                  <c:v>0.95705025109396902</c:v>
                </c:pt>
                <c:pt idx="244">
                  <c:v>0.94403474119162911</c:v>
                </c:pt>
                <c:pt idx="245">
                  <c:v>0.93717192393686222</c:v>
                </c:pt>
                <c:pt idx="246">
                  <c:v>0.91431067774690788</c:v>
                </c:pt>
                <c:pt idx="247">
                  <c:v>0.87690817449992853</c:v>
                </c:pt>
                <c:pt idx="248">
                  <c:v>0.8547778482073195</c:v>
                </c:pt>
                <c:pt idx="249">
                  <c:v>0.82340323613072475</c:v>
                </c:pt>
                <c:pt idx="250">
                  <c:v>0.79106079372690674</c:v>
                </c:pt>
                <c:pt idx="251">
                  <c:v>0.74042877032659882</c:v>
                </c:pt>
                <c:pt idx="252">
                  <c:v>0.702164113714567</c:v>
                </c:pt>
                <c:pt idx="253">
                  <c:v>0.6481841837371487</c:v>
                </c:pt>
                <c:pt idx="254">
                  <c:v>0.59609890838217705</c:v>
                </c:pt>
                <c:pt idx="255">
                  <c:v>0.53918746602699552</c:v>
                </c:pt>
                <c:pt idx="256">
                  <c:v>0.47895503149545121</c:v>
                </c:pt>
                <c:pt idx="257">
                  <c:v>0.41707172659886549</c:v>
                </c:pt>
                <c:pt idx="258">
                  <c:v>0.35473894504970999</c:v>
                </c:pt>
                <c:pt idx="259">
                  <c:v>0.29530074549092455</c:v>
                </c:pt>
                <c:pt idx="260">
                  <c:v>0.24143844091437341</c:v>
                </c:pt>
                <c:pt idx="261">
                  <c:v>0.19776307677838492</c:v>
                </c:pt>
                <c:pt idx="262">
                  <c:v>0.1648291432314318</c:v>
                </c:pt>
                <c:pt idx="263">
                  <c:v>0.14325016018385214</c:v>
                </c:pt>
                <c:pt idx="264">
                  <c:v>0.1300903322641575</c:v>
                </c:pt>
                <c:pt idx="265">
                  <c:v>0.12264245595122508</c:v>
                </c:pt>
                <c:pt idx="266">
                  <c:v>0.11936471467674119</c:v>
                </c:pt>
                <c:pt idx="267">
                  <c:v>0.11840136892071772</c:v>
                </c:pt>
                <c:pt idx="268">
                  <c:v>0.11851677592848198</c:v>
                </c:pt>
                <c:pt idx="269">
                  <c:v>0.11924550499475986</c:v>
                </c:pt>
                <c:pt idx="270">
                  <c:v>0.11962744570946271</c:v>
                </c:pt>
                <c:pt idx="271">
                  <c:v>0.11995736014994497</c:v>
                </c:pt>
                <c:pt idx="272">
                  <c:v>0.12029700564071076</c:v>
                </c:pt>
                <c:pt idx="273">
                  <c:v>0.12055039004305566</c:v>
                </c:pt>
                <c:pt idx="274">
                  <c:v>0.12092957961317906</c:v>
                </c:pt>
                <c:pt idx="275">
                  <c:v>0.12100288074852965</c:v>
                </c:pt>
                <c:pt idx="276">
                  <c:v>0.12109086383417228</c:v>
                </c:pt>
                <c:pt idx="277">
                  <c:v>0.12070647623173539</c:v>
                </c:pt>
                <c:pt idx="278">
                  <c:v>0.12059029564119743</c:v>
                </c:pt>
                <c:pt idx="279">
                  <c:v>0.12069203989747758</c:v>
                </c:pt>
                <c:pt idx="280">
                  <c:v>0.12072115877826213</c:v>
                </c:pt>
                <c:pt idx="281">
                  <c:v>0.12069919565349452</c:v>
                </c:pt>
                <c:pt idx="282">
                  <c:v>0.12052505037889344</c:v>
                </c:pt>
                <c:pt idx="283">
                  <c:v>0.12047793958969517</c:v>
                </c:pt>
                <c:pt idx="284">
                  <c:v>0.12053966505992281</c:v>
                </c:pt>
                <c:pt idx="285">
                  <c:v>0.12067446332601794</c:v>
                </c:pt>
                <c:pt idx="286">
                  <c:v>0.12057271746405383</c:v>
                </c:pt>
                <c:pt idx="287">
                  <c:v>0.12053636645377108</c:v>
                </c:pt>
                <c:pt idx="288">
                  <c:v>0.12069615602391078</c:v>
                </c:pt>
                <c:pt idx="289">
                  <c:v>0.12076176930958285</c:v>
                </c:pt>
                <c:pt idx="290">
                  <c:v>0.12115238967070655</c:v>
                </c:pt>
                <c:pt idx="291">
                  <c:v>0.12138445034286038</c:v>
                </c:pt>
                <c:pt idx="292">
                  <c:v>0.12126279113638899</c:v>
                </c:pt>
                <c:pt idx="293">
                  <c:v>0.12145413591787993</c:v>
                </c:pt>
                <c:pt idx="294">
                  <c:v>0.12102770413133154</c:v>
                </c:pt>
                <c:pt idx="295">
                  <c:v>0.12102404201493684</c:v>
                </c:pt>
                <c:pt idx="296">
                  <c:v>0.12082269959333548</c:v>
                </c:pt>
                <c:pt idx="297">
                  <c:v>0.12082995976516342</c:v>
                </c:pt>
                <c:pt idx="298">
                  <c:v>0.12135083127252209</c:v>
                </c:pt>
                <c:pt idx="299">
                  <c:v>0.12148916339384166</c:v>
                </c:pt>
                <c:pt idx="300">
                  <c:v>0.12199036022367528</c:v>
                </c:pt>
                <c:pt idx="301">
                  <c:v>0.12159564726565508</c:v>
                </c:pt>
                <c:pt idx="302">
                  <c:v>0.12155071272993462</c:v>
                </c:pt>
                <c:pt idx="303">
                  <c:v>0.12091962608912891</c:v>
                </c:pt>
                <c:pt idx="304">
                  <c:v>0.12073450822380401</c:v>
                </c:pt>
                <c:pt idx="305">
                  <c:v>0.12097472774493771</c:v>
                </c:pt>
                <c:pt idx="306">
                  <c:v>0.12131189193596174</c:v>
                </c:pt>
                <c:pt idx="307">
                  <c:v>0.12154600340977381</c:v>
                </c:pt>
                <c:pt idx="308">
                  <c:v>0.12140266221726928</c:v>
                </c:pt>
                <c:pt idx="309">
                  <c:v>0.12110825064514857</c:v>
                </c:pt>
                <c:pt idx="310">
                  <c:v>0.12105335224915754</c:v>
                </c:pt>
                <c:pt idx="311">
                  <c:v>0.12082214002907214</c:v>
                </c:pt>
                <c:pt idx="312">
                  <c:v>0.12067345903602424</c:v>
                </c:pt>
                <c:pt idx="313">
                  <c:v>0.12065885756251139</c:v>
                </c:pt>
                <c:pt idx="314">
                  <c:v>0.12026323923618362</c:v>
                </c:pt>
                <c:pt idx="315">
                  <c:v>0.12038984438305458</c:v>
                </c:pt>
                <c:pt idx="316">
                  <c:v>0.12031412822469344</c:v>
                </c:pt>
                <c:pt idx="317">
                  <c:v>0.1204377179252908</c:v>
                </c:pt>
                <c:pt idx="318">
                  <c:v>0.12055401129992864</c:v>
                </c:pt>
                <c:pt idx="319">
                  <c:v>0.12055401129992913</c:v>
                </c:pt>
                <c:pt idx="320">
                  <c:v>0.1206376730499521</c:v>
                </c:pt>
                <c:pt idx="321">
                  <c:v>0.12069244601523108</c:v>
                </c:pt>
                <c:pt idx="322">
                  <c:v>0.12075786108283865</c:v>
                </c:pt>
                <c:pt idx="323">
                  <c:v>0.12088537178424175</c:v>
                </c:pt>
                <c:pt idx="324">
                  <c:v>0.12107234521544923</c:v>
                </c:pt>
                <c:pt idx="325">
                  <c:v>0.12109438885291107</c:v>
                </c:pt>
                <c:pt idx="326">
                  <c:v>0.12099205226411631</c:v>
                </c:pt>
                <c:pt idx="327">
                  <c:v>0.12058590024632347</c:v>
                </c:pt>
                <c:pt idx="328">
                  <c:v>0.12037193936730305</c:v>
                </c:pt>
                <c:pt idx="329">
                  <c:v>0.12022751642723629</c:v>
                </c:pt>
                <c:pt idx="330">
                  <c:v>0.11960048930632904</c:v>
                </c:pt>
                <c:pt idx="331">
                  <c:v>0.11925711775920354</c:v>
                </c:pt>
                <c:pt idx="332">
                  <c:v>0.11854858960117282</c:v>
                </c:pt>
                <c:pt idx="333">
                  <c:v>0.11827637050790178</c:v>
                </c:pt>
                <c:pt idx="334">
                  <c:v>0.11945459649160965</c:v>
                </c:pt>
                <c:pt idx="335">
                  <c:v>0.12241524670784099</c:v>
                </c:pt>
                <c:pt idx="336">
                  <c:v>0.12946572613574253</c:v>
                </c:pt>
                <c:pt idx="337">
                  <c:v>0.14296489533188775</c:v>
                </c:pt>
                <c:pt idx="338">
                  <c:v>0.16467351214219031</c:v>
                </c:pt>
                <c:pt idx="339">
                  <c:v>0.19755080918770127</c:v>
                </c:pt>
                <c:pt idx="340">
                  <c:v>0.2410038474674184</c:v>
                </c:pt>
                <c:pt idx="341">
                  <c:v>0.29322560846274059</c:v>
                </c:pt>
                <c:pt idx="342">
                  <c:v>0.35300538349728705</c:v>
                </c:pt>
                <c:pt idx="343">
                  <c:v>0.41323995901037702</c:v>
                </c:pt>
                <c:pt idx="344">
                  <c:v>0.47625150275192868</c:v>
                </c:pt>
                <c:pt idx="345">
                  <c:v>0.53098436402889604</c:v>
                </c:pt>
                <c:pt idx="346">
                  <c:v>0.59444116367157018</c:v>
                </c:pt>
                <c:pt idx="347">
                  <c:v>0.64496183975781018</c:v>
                </c:pt>
                <c:pt idx="348">
                  <c:v>0.6923824118287657</c:v>
                </c:pt>
                <c:pt idx="349">
                  <c:v>0.74419050944256571</c:v>
                </c:pt>
                <c:pt idx="350">
                  <c:v>0.78086020464249783</c:v>
                </c:pt>
                <c:pt idx="351">
                  <c:v>0.83329179610508031</c:v>
                </c:pt>
                <c:pt idx="352">
                  <c:v>0.86265452557539302</c:v>
                </c:pt>
                <c:pt idx="353">
                  <c:v>0.88321629612088148</c:v>
                </c:pt>
                <c:pt idx="354">
                  <c:v>0.90073038279215445</c:v>
                </c:pt>
                <c:pt idx="355">
                  <c:v>0.92044732510758698</c:v>
                </c:pt>
                <c:pt idx="356">
                  <c:v>0.9483052138558794</c:v>
                </c:pt>
                <c:pt idx="357">
                  <c:v>0.97578463892636014</c:v>
                </c:pt>
                <c:pt idx="358">
                  <c:v>0.98179391629977741</c:v>
                </c:pt>
                <c:pt idx="359">
                  <c:v>0.99426898610026604</c:v>
                </c:pt>
                <c:pt idx="360">
                  <c:v>1.0065031299637879</c:v>
                </c:pt>
                <c:pt idx="361">
                  <c:v>1.0020664166607176</c:v>
                </c:pt>
                <c:pt idx="362">
                  <c:v>0.99214848646885623</c:v>
                </c:pt>
                <c:pt idx="363">
                  <c:v>0.96308677662370967</c:v>
                </c:pt>
                <c:pt idx="364">
                  <c:v>0.95514600594075272</c:v>
                </c:pt>
                <c:pt idx="365">
                  <c:v>0.95514600594074162</c:v>
                </c:pt>
                <c:pt idx="366">
                  <c:v>0.95044774717006009</c:v>
                </c:pt>
                <c:pt idx="367">
                  <c:v>0.96404903382489082</c:v>
                </c:pt>
                <c:pt idx="368">
                  <c:v>0.94091376034889773</c:v>
                </c:pt>
                <c:pt idx="369">
                  <c:v>0.94375395737245416</c:v>
                </c:pt>
                <c:pt idx="370">
                  <c:v>0.93584674195209117</c:v>
                </c:pt>
                <c:pt idx="371">
                  <c:v>0.92434043768213747</c:v>
                </c:pt>
                <c:pt idx="372">
                  <c:v>0.89633342476442401</c:v>
                </c:pt>
                <c:pt idx="373">
                  <c:v>0.86199254092094246</c:v>
                </c:pt>
                <c:pt idx="374">
                  <c:v>0.84255824543370839</c:v>
                </c:pt>
                <c:pt idx="375">
                  <c:v>0.82362638881986616</c:v>
                </c:pt>
                <c:pt idx="376">
                  <c:v>0.80054188553519146</c:v>
                </c:pt>
                <c:pt idx="377">
                  <c:v>0.7461368142454029</c:v>
                </c:pt>
                <c:pt idx="378">
                  <c:v>0.70244910703706009</c:v>
                </c:pt>
                <c:pt idx="379">
                  <c:v>0.6563242927879247</c:v>
                </c:pt>
                <c:pt idx="380">
                  <c:v>0.60786981254261074</c:v>
                </c:pt>
                <c:pt idx="381">
                  <c:v>0.54438829443661074</c:v>
                </c:pt>
                <c:pt idx="382">
                  <c:v>0.47025569965465625</c:v>
                </c:pt>
                <c:pt idx="383">
                  <c:v>0.39712681697276286</c:v>
                </c:pt>
                <c:pt idx="384">
                  <c:v>0.32309978215872409</c:v>
                </c:pt>
                <c:pt idx="385">
                  <c:v>0.25389665645084442</c:v>
                </c:pt>
                <c:pt idx="386">
                  <c:v>0.19369258525603164</c:v>
                </c:pt>
                <c:pt idx="387">
                  <c:v>0.14316253996323547</c:v>
                </c:pt>
                <c:pt idx="388">
                  <c:v>0.10347235161816661</c:v>
                </c:pt>
                <c:pt idx="389">
                  <c:v>7.1933813783539496E-2</c:v>
                </c:pt>
                <c:pt idx="390">
                  <c:v>4.9009292005195867E-2</c:v>
                </c:pt>
                <c:pt idx="391">
                  <c:v>3.2801749379808141E-2</c:v>
                </c:pt>
                <c:pt idx="392">
                  <c:v>2.2048484906685071E-2</c:v>
                </c:pt>
                <c:pt idx="393">
                  <c:v>1.4201877043993389E-2</c:v>
                </c:pt>
                <c:pt idx="394">
                  <c:v>7.6319939909505561E-3</c:v>
                </c:pt>
                <c:pt idx="395">
                  <c:v>7.3855030873150656E-3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60416"/>
        <c:axId val="208458880"/>
      </c:scatterChart>
      <c:valAx>
        <c:axId val="208450688"/>
        <c:scaling>
          <c:orientation val="minMax"/>
          <c:max val="4"/>
          <c:min val="-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mV</a:t>
                </a:r>
              </a:p>
            </c:rich>
          </c:tx>
          <c:layout>
            <c:manualLayout>
              <c:xMode val="edge"/>
              <c:yMode val="edge"/>
              <c:x val="0.7074280020361966"/>
              <c:y val="0.45807118937718988"/>
            </c:manualLayout>
          </c:layout>
          <c:overlay val="0"/>
        </c:title>
        <c:numFmt formatCode="0.00" sourceLinked="1"/>
        <c:majorTickMark val="none"/>
        <c:minorTickMark val="out"/>
        <c:tickLblPos val="nextTo"/>
        <c:crossAx val="208452608"/>
        <c:crosses val="autoZero"/>
        <c:crossBetween val="midCat"/>
        <c:majorUnit val="1"/>
        <c:minorUnit val="0.2"/>
      </c:valAx>
      <c:valAx>
        <c:axId val="208452608"/>
        <c:scaling>
          <c:orientation val="minMax"/>
          <c:max val="0.4"/>
          <c:min val="-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8450688"/>
        <c:crosses val="autoZero"/>
        <c:crossBetween val="midCat"/>
      </c:valAx>
      <c:valAx>
        <c:axId val="208458880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crossAx val="208460416"/>
        <c:crosses val="max"/>
        <c:crossBetween val="midCat"/>
      </c:valAx>
      <c:valAx>
        <c:axId val="20846041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084588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D313-C83E-40F7-9BF7-8B7EE52CA323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C999-3007-4E68-A39B-0FF56372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8C5-C710-45FF-93BD-ADDAA29849FB}" type="datetimeFigureOut">
              <a:rPr lang="en-US" smtClean="0"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7238C5-C710-45FF-93BD-ADDAA29849FB}" type="datetimeFigureOut">
              <a:rPr lang="en-US" smtClean="0"/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D7A10F-F6FD-4700-A878-C482CFCACBA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Superconductive </a:t>
            </a:r>
            <a:r>
              <a:rPr lang="en-US" dirty="0" err="1" smtClean="0"/>
              <a:t>Magnetoresistive</a:t>
            </a:r>
            <a:r>
              <a:rPr lang="en-US" dirty="0" smtClean="0"/>
              <a:t> Random-Access Memory (JMRAM)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Charles Nathan Cardinell</a:t>
            </a:r>
          </a:p>
          <a:p>
            <a:endParaRPr lang="en-US" dirty="0"/>
          </a:p>
          <a:p>
            <a:r>
              <a:rPr lang="en-US" dirty="0" smtClean="0"/>
              <a:t>Mentor</a:t>
            </a:r>
          </a:p>
          <a:p>
            <a:r>
              <a:rPr lang="en-US" dirty="0" smtClean="0"/>
              <a:t>Nathan Newman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8647784"/>
              </p:ext>
            </p:extLst>
          </p:nvPr>
        </p:nvGraphicFramePr>
        <p:xfrm>
          <a:off x="0" y="1673225"/>
          <a:ext cx="91440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JMRAM has the possibility to be used in a wide range of areas such 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Satellites</a:t>
            </a:r>
          </a:p>
          <a:p>
            <a:r>
              <a:rPr lang="en-US" dirty="0" smtClean="0"/>
              <a:t>Banks</a:t>
            </a:r>
          </a:p>
          <a:p>
            <a:r>
              <a:rPr lang="en-US" dirty="0" smtClean="0"/>
              <a:t>Search Engines</a:t>
            </a:r>
          </a:p>
          <a:p>
            <a:r>
              <a:rPr lang="en-US" dirty="0" smtClean="0"/>
              <a:t>Databases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4100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RAM that requires very little power</a:t>
            </a:r>
          </a:p>
          <a:p>
            <a:r>
              <a:rPr lang="en-US" dirty="0" smtClean="0"/>
              <a:t>Resistive to Radiation Damage</a:t>
            </a:r>
          </a:p>
          <a:p>
            <a:r>
              <a:rPr lang="en-US" dirty="0" smtClean="0"/>
              <a:t>Fast Switching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3636"/>
            <a:ext cx="58674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Comparision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2341642"/>
              </p:ext>
            </p:extLst>
          </p:nvPr>
        </p:nvGraphicFramePr>
        <p:xfrm>
          <a:off x="152400" y="3276600"/>
          <a:ext cx="8665196" cy="3374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/>
                <a:gridCol w="1409700"/>
                <a:gridCol w="1752600"/>
                <a:gridCol w="806760"/>
                <a:gridCol w="2257736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FLASH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DRAM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SRAM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JMRAM (projected)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Cell Size (</a:t>
                      </a:r>
                      <a:r>
                        <a:rPr lang="el-GR" sz="2000" u="none" strike="noStrike" dirty="0">
                          <a:effectLst/>
                        </a:rPr>
                        <a:t>μ</a:t>
                      </a:r>
                      <a:r>
                        <a:rPr lang="en-US" sz="2000" u="none" strike="noStrike" dirty="0">
                          <a:effectLst/>
                        </a:rPr>
                        <a:t>m^2)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&lt;1.25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Read Time (ns)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10 - 50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&lt;5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Write Time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.1 - 100 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 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 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&lt;5 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Write Energy </a:t>
                      </a:r>
                      <a:r>
                        <a:rPr lang="en-US" sz="2000" u="none" strike="noStrike" dirty="0" smtClean="0">
                          <a:effectLst/>
                        </a:rPr>
                        <a:t>per Bit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 nJ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 </a:t>
                      </a:r>
                      <a:r>
                        <a:rPr lang="en-US" sz="2000" u="none" strike="noStrike" dirty="0" err="1">
                          <a:effectLst/>
                        </a:rPr>
                        <a:t>pJ</a:t>
                      </a:r>
                      <a:r>
                        <a:rPr lang="en-US" sz="2000" u="none" strike="noStrike" dirty="0">
                          <a:effectLst/>
                        </a:rPr>
                        <a:t> (Requires Refresh)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 </a:t>
                      </a:r>
                      <a:r>
                        <a:rPr lang="en-US" sz="2000" u="none" strike="noStrike" dirty="0" err="1">
                          <a:effectLst/>
                        </a:rPr>
                        <a:t>pJ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4 - 10 </a:t>
                      </a:r>
                      <a:r>
                        <a:rPr lang="en-US" sz="2000" u="none" strike="noStrike" dirty="0" err="1">
                          <a:effectLst/>
                        </a:rPr>
                        <a:t>pJ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Endurance (read/write)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10^15/10^5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10^15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10^15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10^15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Non-Volatillitile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8534400" cy="1905000"/>
          </a:xfrm>
        </p:spPr>
        <p:txBody>
          <a:bodyPr/>
          <a:lstStyle/>
          <a:p>
            <a:r>
              <a:rPr lang="en-US" dirty="0" smtClean="0"/>
              <a:t>JMRAM has a faster read/write time</a:t>
            </a:r>
          </a:p>
          <a:p>
            <a:r>
              <a:rPr lang="en-US" dirty="0" smtClean="0"/>
              <a:t>JMRAM is low power</a:t>
            </a:r>
          </a:p>
          <a:p>
            <a:r>
              <a:rPr lang="en-US" dirty="0" smtClean="0"/>
              <a:t>JRAM has high endurance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</a:t>
            </a:r>
            <a:r>
              <a:rPr lang="en-US" dirty="0" err="1" smtClean="0"/>
              <a:t>Magnetoresistive</a:t>
            </a:r>
            <a:r>
              <a:rPr lang="en-US" dirty="0" smtClean="0"/>
              <a:t> Random-Access Memory (MRAM)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Non-Volatile</a:t>
            </a:r>
          </a:p>
          <a:p>
            <a:r>
              <a:rPr lang="en-US" dirty="0" smtClean="0"/>
              <a:t>Data stored as a magnetic element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5"/>
            <a:ext cx="9144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</a:t>
            </a:r>
            <a:r>
              <a:rPr lang="en-US" dirty="0"/>
              <a:t>Superconductive </a:t>
            </a:r>
            <a:r>
              <a:rPr lang="en-US" dirty="0" err="1"/>
              <a:t>Magnetoresistive</a:t>
            </a:r>
            <a:r>
              <a:rPr lang="en-US" dirty="0"/>
              <a:t> Random-Access Memory (JMRAM)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Josephson Junctions</a:t>
            </a:r>
          </a:p>
          <a:p>
            <a:r>
              <a:rPr lang="en-US" dirty="0" smtClean="0"/>
              <a:t>Faster then Normal MRAMs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90825"/>
            <a:ext cx="9144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Growth of the JMRAM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(Ultra-High Vacuum) UHV chamber</a:t>
            </a:r>
          </a:p>
          <a:p>
            <a:r>
              <a:rPr lang="en-US" dirty="0" smtClean="0"/>
              <a:t>4 guns and targets</a:t>
            </a:r>
          </a:p>
          <a:p>
            <a:r>
              <a:rPr lang="en-US" dirty="0" smtClean="0"/>
              <a:t>Large temperature range</a:t>
            </a:r>
          </a:p>
          <a:p>
            <a:r>
              <a:rPr lang="en-US" dirty="0" smtClean="0"/>
              <a:t>Vacuum to 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Sapphire and Silica substrates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810000" cy="403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2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990600"/>
          </a:xfrm>
        </p:spPr>
        <p:txBody>
          <a:bodyPr/>
          <a:lstStyle/>
          <a:p>
            <a:r>
              <a:rPr lang="en-US" dirty="0" smtClean="0"/>
              <a:t>Types of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639762"/>
          </a:xfrm>
        </p:spPr>
        <p:txBody>
          <a:bodyPr/>
          <a:lstStyle/>
          <a:p>
            <a:r>
              <a:rPr lang="en-US" dirty="0" smtClean="0"/>
              <a:t>Shadow Mask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931920" cy="43434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/>
              <a:t>Cheap</a:t>
            </a:r>
          </a:p>
          <a:p>
            <a:pPr lvl="1"/>
            <a:r>
              <a:rPr lang="en-US" dirty="0" smtClean="0"/>
              <a:t>Fast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Larger Device Area</a:t>
            </a:r>
          </a:p>
          <a:p>
            <a:pPr lvl="1"/>
            <a:r>
              <a:rPr lang="en-US" dirty="0" smtClean="0"/>
              <a:t>Poorer Quality Films</a:t>
            </a:r>
          </a:p>
          <a:p>
            <a:pPr lvl="1"/>
            <a:r>
              <a:rPr lang="en-US" dirty="0" smtClean="0"/>
              <a:t>Less </a:t>
            </a:r>
            <a:r>
              <a:rPr lang="en-US" dirty="0" err="1" smtClean="0"/>
              <a:t>Consistant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639762"/>
          </a:xfrm>
        </p:spPr>
        <p:txBody>
          <a:bodyPr/>
          <a:lstStyle/>
          <a:p>
            <a:r>
              <a:rPr lang="en-US" dirty="0" smtClean="0"/>
              <a:t>Processed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7400"/>
            <a:ext cx="3931920" cy="3951288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Multiple Device Sizes</a:t>
            </a:r>
          </a:p>
          <a:p>
            <a:pPr lvl="1"/>
            <a:r>
              <a:rPr lang="en-US" dirty="0" smtClean="0"/>
              <a:t>Multiple Devices</a:t>
            </a:r>
          </a:p>
          <a:p>
            <a:pPr lvl="1"/>
            <a:r>
              <a:rPr lang="en-US" dirty="0" smtClean="0"/>
              <a:t>Better Quality Films</a:t>
            </a:r>
          </a:p>
          <a:p>
            <a:pPr lvl="1"/>
            <a:r>
              <a:rPr lang="en-US" dirty="0" smtClean="0"/>
              <a:t>Less Pin Holes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More Chances for a mistake to occur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30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Processing of the JMRAM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#1: Reduced Working Area Etch</a:t>
            </a:r>
          </a:p>
          <a:p>
            <a:pPr marL="0" indent="0">
              <a:buNone/>
            </a:pPr>
            <a:r>
              <a:rPr lang="en-US" dirty="0" smtClean="0"/>
              <a:t>Step #2: Junction Definition Etch</a:t>
            </a:r>
          </a:p>
          <a:p>
            <a:pPr marL="0" indent="0">
              <a:buNone/>
            </a:pPr>
            <a:r>
              <a:rPr lang="en-US" dirty="0" smtClean="0"/>
              <a:t>Step #3: Silica Dioxide Deposition</a:t>
            </a:r>
          </a:p>
          <a:p>
            <a:pPr marL="0" indent="0">
              <a:buNone/>
            </a:pPr>
            <a:r>
              <a:rPr lang="en-US" dirty="0" smtClean="0"/>
              <a:t>Step #4: Via Etch</a:t>
            </a:r>
          </a:p>
          <a:p>
            <a:pPr marL="0" indent="0">
              <a:buNone/>
            </a:pPr>
            <a:r>
              <a:rPr lang="en-US" dirty="0" smtClean="0"/>
              <a:t>Step #5: Metal Liftoff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13420"/>
            <a:ext cx="5233987" cy="364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/>
          <a:lstStyle/>
          <a:p>
            <a:r>
              <a:rPr lang="en-US" dirty="0" smtClean="0"/>
              <a:t>Measuring the JMRAM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Done in a shielded room</a:t>
            </a:r>
          </a:p>
          <a:p>
            <a:r>
              <a:rPr lang="en-US" dirty="0" smtClean="0"/>
              <a:t>Wide range of temperatures and magnetic fields</a:t>
            </a:r>
          </a:p>
          <a:p>
            <a:r>
              <a:rPr lang="en-US" dirty="0" smtClean="0"/>
              <a:t>Digital Systems Used</a:t>
            </a:r>
          </a:p>
          <a:p>
            <a:endParaRPr lang="en-US" dirty="0" smtClean="0"/>
          </a:p>
        </p:txBody>
      </p:sp>
      <p:pic>
        <p:nvPicPr>
          <p:cNvPr id="10242" name="Picture 2" descr="E:\DCIM\101MSDCF\DSC01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26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221256</TotalTime>
  <Words>308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Superconductive Magnetoresistive Random-Access Memory (JMRAM)</vt:lpstr>
      <vt:lpstr>Objective</vt:lpstr>
      <vt:lpstr>Memory Comparision</vt:lpstr>
      <vt:lpstr>Review of Magnetoresistive Random-Access Memory (MRAM)</vt:lpstr>
      <vt:lpstr>Review of Superconductive Magnetoresistive Random-Access Memory (JMRAM)</vt:lpstr>
      <vt:lpstr>Growth of the JMRAM</vt:lpstr>
      <vt:lpstr>Types of Devices</vt:lpstr>
      <vt:lpstr>Processing of the JMRAM</vt:lpstr>
      <vt:lpstr>Measuring the JMRAM</vt:lpstr>
      <vt:lpstr>Results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Superconductive Magnetoresistive Random-Access Memory (JMRAM)</dc:title>
  <dc:creator>Nathan Cardinell</dc:creator>
  <cp:lastModifiedBy>Nathan Cardinell</cp:lastModifiedBy>
  <cp:revision>14</cp:revision>
  <dcterms:created xsi:type="dcterms:W3CDTF">2011-11-05T03:55:25Z</dcterms:created>
  <dcterms:modified xsi:type="dcterms:W3CDTF">2012-04-06T19:32:03Z</dcterms:modified>
</cp:coreProperties>
</file>